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52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44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3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28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53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05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18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383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43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2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1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2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09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10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30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60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23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4576C70-A096-4EF5-9482-D9B3CE184D65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77DF98F-3596-429C-8E5F-C789EF5D5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4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/>
              <a:t>海洋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三年二班</a:t>
            </a:r>
            <a:r>
              <a:rPr lang="en-US" altLang="zh-TW" sz="3200" dirty="0" smtClean="0">
                <a:solidFill>
                  <a:srgbClr val="002060"/>
                </a:solidFill>
              </a:rPr>
              <a:t>27</a:t>
            </a:r>
            <a:r>
              <a:rPr lang="zh-TW" altLang="en-US" sz="3200" dirty="0" smtClean="0">
                <a:solidFill>
                  <a:srgbClr val="002060"/>
                </a:solidFill>
              </a:rPr>
              <a:t>號</a:t>
            </a:r>
            <a:endParaRPr lang="en-US" altLang="zh-TW" sz="3200" dirty="0" smtClean="0">
              <a:solidFill>
                <a:srgbClr val="002060"/>
              </a:solidFill>
            </a:endParaRPr>
          </a:p>
          <a:p>
            <a:r>
              <a:rPr lang="zh-TW" altLang="en-US" sz="3200" dirty="0" smtClean="0">
                <a:solidFill>
                  <a:srgbClr val="002060"/>
                </a:solidFill>
              </a:rPr>
              <a:t>侯</a:t>
            </a:r>
            <a:r>
              <a:rPr lang="zh-TW" altLang="en-US" sz="3200" dirty="0">
                <a:solidFill>
                  <a:srgbClr val="002060"/>
                </a:solidFill>
              </a:rPr>
              <a:t>閔</a:t>
            </a:r>
            <a:r>
              <a:rPr lang="zh-TW" altLang="en-US" sz="3200" dirty="0" smtClean="0">
                <a:solidFill>
                  <a:srgbClr val="002060"/>
                </a:solidFill>
              </a:rPr>
              <a:t>均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0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800" dirty="0"/>
              <a:t/>
            </a:r>
            <a:br>
              <a:rPr lang="zh-TW" altLang="en-US" sz="4800" dirty="0"/>
            </a:br>
            <a:endParaRPr lang="zh-TW" altLang="en-US" sz="48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/>
              <a:t>海就像一台照相機</a:t>
            </a:r>
          </a:p>
          <a:p>
            <a:pPr marL="0" indent="0">
              <a:buNone/>
            </a:pPr>
            <a:r>
              <a:rPr lang="zh-TW" altLang="en-US" sz="4800" dirty="0"/>
              <a:t>乘載著種種回憶</a:t>
            </a:r>
          </a:p>
          <a:p>
            <a:pPr marL="0" indent="0">
              <a:buNone/>
            </a:pPr>
            <a:r>
              <a:rPr lang="zh-TW" altLang="en-US" sz="4800" dirty="0"/>
              <a:t>有哭有笑有酸有甜</a:t>
            </a:r>
          </a:p>
        </p:txBody>
      </p:sp>
    </p:spTree>
    <p:extLst>
      <p:ext uri="{BB962C8B-B14F-4D97-AF65-F5344CB8AC3E}">
        <p14:creationId xmlns:p14="http://schemas.microsoft.com/office/powerpoint/2010/main" val="233387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800" dirty="0"/>
              <a:t>陽光下海灘邊</a:t>
            </a:r>
          </a:p>
          <a:p>
            <a:pPr marL="0" indent="0">
              <a:buNone/>
            </a:pPr>
            <a:r>
              <a:rPr lang="zh-TW" altLang="en-US" sz="4800" dirty="0"/>
              <a:t>一波波的</a:t>
            </a:r>
            <a:r>
              <a:rPr lang="zh-TW" altLang="en-US" sz="4800" dirty="0" smtClean="0"/>
              <a:t>浪潮 </a:t>
            </a:r>
            <a:endParaRPr lang="zh-TW" altLang="en-US" sz="4800" dirty="0"/>
          </a:p>
          <a:p>
            <a:pPr marL="0" indent="0">
              <a:buNone/>
            </a:pPr>
            <a:r>
              <a:rPr lang="zh-TW" altLang="en-US" sz="4800" dirty="0" smtClean="0"/>
              <a:t>像</a:t>
            </a:r>
            <a:r>
              <a:rPr lang="zh-TW" altLang="en-US" sz="4800" dirty="0"/>
              <a:t>永不止息的生命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906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800" dirty="0"/>
              <a:t>一朵朵浪花像過客</a:t>
            </a:r>
          </a:p>
          <a:p>
            <a:pPr marL="0" indent="0">
              <a:buNone/>
            </a:pPr>
            <a:r>
              <a:rPr lang="zh-TW" altLang="en-US" sz="4800" dirty="0"/>
              <a:t>一閃即從眼前消逝</a:t>
            </a:r>
          </a:p>
          <a:p>
            <a:pPr marL="0" indent="0">
              <a:buNone/>
            </a:pPr>
            <a:r>
              <a:rPr lang="zh-TW" altLang="en-US" sz="4800" dirty="0"/>
              <a:t>有種無常性</a:t>
            </a:r>
          </a:p>
          <a:p>
            <a:pPr marL="0" indent="0">
              <a:buNone/>
            </a:pPr>
            <a:r>
              <a:rPr lang="zh-TW" altLang="en-US" sz="4800" dirty="0"/>
              <a:t>讓人無限嘆息</a:t>
            </a: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67471646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14</TotalTime>
  <Words>59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Tw Cen MT</vt:lpstr>
      <vt:lpstr>小水滴</vt:lpstr>
      <vt:lpstr>海洋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</dc:title>
  <dc:creator>USER</dc:creator>
  <cp:lastModifiedBy>USER</cp:lastModifiedBy>
  <cp:revision>2</cp:revision>
  <dcterms:created xsi:type="dcterms:W3CDTF">2019-06-03T06:50:51Z</dcterms:created>
  <dcterms:modified xsi:type="dcterms:W3CDTF">2019-06-03T07:04:56Z</dcterms:modified>
</cp:coreProperties>
</file>