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6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16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23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4725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491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6126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258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83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018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99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5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58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312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86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84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370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3409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9200" y="2751667"/>
            <a:ext cx="3121423" cy="1444877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32467" y="4347166"/>
            <a:ext cx="7766936" cy="1096899"/>
          </a:xfrm>
        </p:spPr>
        <p:txBody>
          <a:bodyPr>
            <a:normAutofit/>
          </a:bodyPr>
          <a:lstStyle/>
          <a:p>
            <a:r>
              <a:rPr lang="en-US" altLang="zh-TW" sz="2800" dirty="0"/>
              <a:t>302</a:t>
            </a:r>
            <a:r>
              <a:rPr lang="zh-TW" altLang="en-US" sz="2800" dirty="0"/>
              <a:t>邱靖貽</a:t>
            </a:r>
          </a:p>
        </p:txBody>
      </p:sp>
    </p:spTree>
    <p:extLst>
      <p:ext uri="{BB962C8B-B14F-4D97-AF65-F5344CB8AC3E}">
        <p14:creationId xmlns:p14="http://schemas.microsoft.com/office/powerpoint/2010/main" val="10289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767364" y="984441"/>
            <a:ext cx="6417141" cy="609397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zh-TW" alt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駛向</a:t>
            </a:r>
            <a:r>
              <a:rPr lang="zh-TW" altLang="en-US" sz="54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一望無際的海洋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zh-TW" altLang="en-US" sz="54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漁夫撒下漁網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zh-TW" altLang="en-US" sz="54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捉回無情與絕望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zh-TW" altLang="en-US" sz="54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為何人們如此狂妄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38811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767364" y="984441"/>
            <a:ext cx="6417141" cy="480131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zh-TW" altLang="en-US" sz="54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望向歷經滄桑的海洋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zh-TW" altLang="en-US" sz="54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工廠排下汙水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zh-TW" altLang="en-US" sz="54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帶來恐懼與死亡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zh-TW" altLang="en-US" sz="54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為何人們如此</a:t>
            </a:r>
            <a:r>
              <a:rPr lang="zh-TW" alt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自大</a:t>
            </a:r>
            <a:endParaRPr lang="zh-TW" altLang="en-US" sz="5400" b="1" dirty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0154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250897" y="1983508"/>
            <a:ext cx="7802136" cy="252376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zh-TW" altLang="en-US" sz="54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人們肆意破害海洋</a:t>
            </a:r>
          </a:p>
          <a:p>
            <a:pPr>
              <a:spcBef>
                <a:spcPts val="3000"/>
              </a:spcBef>
              <a:spcAft>
                <a:spcPts val="3000"/>
              </a:spcAft>
            </a:pPr>
            <a:r>
              <a:rPr lang="zh-TW" altLang="en-US" sz="54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難道是對萬物之母的</a:t>
            </a:r>
            <a:r>
              <a:rPr lang="zh-TW" alt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回報</a:t>
            </a:r>
            <a:endParaRPr lang="zh-TW" altLang="en-US" sz="5400" b="1" dirty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133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多面向">
  <a:themeElements>
    <a:clrScheme name="藍色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52</Words>
  <Application>Microsoft Office PowerPoint</Application>
  <PresentationFormat>寬螢幕</PresentationFormat>
  <Paragraphs>11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微軟正黑體</vt:lpstr>
      <vt:lpstr>Arial</vt:lpstr>
      <vt:lpstr>Trebuchet MS</vt:lpstr>
      <vt:lpstr>Wingdings 3</vt:lpstr>
      <vt:lpstr>多面向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</cp:revision>
  <dcterms:created xsi:type="dcterms:W3CDTF">2019-06-03T06:34:05Z</dcterms:created>
  <dcterms:modified xsi:type="dcterms:W3CDTF">2019-06-03T06:54:09Z</dcterms:modified>
</cp:coreProperties>
</file>