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5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6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278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625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99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218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67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546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24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57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3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6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74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53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16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3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56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AACA0C-734E-485F-9E30-0E6B782AF0D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8183FC-41A0-4119-9C41-588B32815B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112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                  </a:t>
            </a:r>
            <a:r>
              <a:rPr lang="zh-TW" altLang="zh-TW" dirty="0" smtClean="0"/>
              <a:t>海</a:t>
            </a:r>
            <a:r>
              <a:rPr lang="ja-JP" altLang="zh-TW" dirty="0"/>
              <a:t>の</a:t>
            </a:r>
            <a:r>
              <a:rPr lang="zh-TW" altLang="zh-TW" dirty="0" smtClean="0"/>
              <a:t>詩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200" dirty="0" smtClean="0"/>
              <a:t>                                       三年二班 </a:t>
            </a:r>
            <a:r>
              <a:rPr lang="en-US" altLang="zh-TW" sz="2200" dirty="0" smtClean="0"/>
              <a:t>26</a:t>
            </a:r>
            <a:r>
              <a:rPr lang="zh-TW" altLang="en-US" sz="2200" dirty="0" smtClean="0"/>
              <a:t>號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zh-TW" altLang="en-US" sz="2200" dirty="0"/>
              <a:t> </a:t>
            </a:r>
            <a:r>
              <a:rPr lang="zh-TW" altLang="en-US" sz="2200" dirty="0" smtClean="0"/>
              <a:t>                                          黃 譯 哲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9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是 藍 的 </a:t>
            </a:r>
            <a:r>
              <a:rPr lang="en-US" altLang="zh-TW" dirty="0"/>
              <a:t>, </a:t>
            </a:r>
            <a:r>
              <a:rPr lang="zh-TW" altLang="zh-TW" dirty="0"/>
              <a:t>也 有 鹽 的 味 道</a:t>
            </a:r>
            <a:br>
              <a:rPr lang="zh-TW" altLang="zh-TW" dirty="0"/>
            </a:br>
            <a:r>
              <a:rPr lang="zh-TW" altLang="en-US" dirty="0" smtClean="0"/>
              <a:t>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理 都 是 魚 </a:t>
            </a:r>
            <a:r>
              <a:rPr lang="en-US" altLang="zh-TW" dirty="0"/>
              <a:t>, </a:t>
            </a:r>
            <a:r>
              <a:rPr lang="zh-TW" altLang="zh-TW" dirty="0"/>
              <a:t>也 有 很 多 屍 體</a:t>
            </a:r>
            <a:br>
              <a:rPr lang="zh-TW" altLang="zh-TW" dirty="0"/>
            </a:br>
            <a:r>
              <a:rPr lang="zh-TW" altLang="en-US" dirty="0" smtClean="0"/>
              <a:t> 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中 也 有 </a:t>
            </a:r>
            <a:r>
              <a:rPr lang="en-US" altLang="zh-TW" dirty="0"/>
              <a:t>, </a:t>
            </a:r>
            <a:r>
              <a:rPr lang="zh-TW" altLang="zh-TW" dirty="0"/>
              <a:t>海 中 生 物 </a:t>
            </a:r>
            <a:br>
              <a:rPr lang="zh-TW" altLang="zh-TW" dirty="0"/>
            </a:br>
            <a:r>
              <a:rPr lang="zh-TW" altLang="en-US" dirty="0" smtClean="0"/>
              <a:t>  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也 會 有 很 多 小 島 嶼 </a:t>
            </a:r>
            <a:br>
              <a:rPr lang="zh-TW" altLang="zh-TW" dirty="0"/>
            </a:br>
            <a:r>
              <a:rPr lang="zh-TW" altLang="en-US" dirty="0" smtClean="0"/>
              <a:t>                      海</a:t>
            </a:r>
            <a:r>
              <a:rPr lang="zh-TW" altLang="zh-TW" dirty="0" smtClean="0"/>
              <a:t> </a:t>
            </a:r>
            <a:r>
              <a:rPr lang="zh-TW" altLang="en-US" dirty="0" smtClean="0"/>
              <a:t>灘</a:t>
            </a:r>
            <a:r>
              <a:rPr lang="zh-TW" altLang="zh-TW" dirty="0" smtClean="0"/>
              <a:t> </a:t>
            </a:r>
            <a:r>
              <a:rPr lang="zh-TW" altLang="zh-TW" dirty="0"/>
              <a:t>都 會 有 椰 子 </a:t>
            </a:r>
            <a:r>
              <a:rPr lang="zh-TW" altLang="zh-TW" dirty="0" smtClean="0"/>
              <a:t>樹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   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裡 也 細 菌</a:t>
            </a:r>
            <a:r>
              <a:rPr lang="en-US" altLang="zh-TW" dirty="0"/>
              <a:t> , </a:t>
            </a:r>
            <a:r>
              <a:rPr lang="zh-TW" altLang="zh-TW" dirty="0"/>
              <a:t>海 也 有 屎 尿</a:t>
            </a:r>
            <a:br>
              <a:rPr lang="zh-TW" altLang="zh-TW" dirty="0"/>
            </a:br>
            <a:r>
              <a:rPr lang="zh-TW" altLang="en-US" dirty="0" smtClean="0"/>
              <a:t>     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中 也 有 許 多 美 人 魚 </a:t>
            </a:r>
            <a:br>
              <a:rPr lang="zh-TW" altLang="zh-TW" dirty="0"/>
            </a:br>
            <a:r>
              <a:rPr lang="zh-TW" altLang="en-US" dirty="0" smtClean="0"/>
              <a:t>      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底 也 有 亞 特 蘭 提 斯</a:t>
            </a:r>
            <a:br>
              <a:rPr lang="zh-TW" altLang="zh-TW" dirty="0"/>
            </a:br>
            <a:r>
              <a:rPr lang="zh-TW" altLang="en-US" dirty="0" smtClean="0"/>
              <a:t>                          </a:t>
            </a:r>
            <a:r>
              <a:rPr lang="zh-TW" altLang="zh-TW" dirty="0" smtClean="0"/>
              <a:t>海 </a:t>
            </a:r>
            <a:r>
              <a:rPr lang="zh-TW" altLang="zh-TW" dirty="0"/>
              <a:t>邊 也 會 有 九 四 五 三</a:t>
            </a:r>
            <a:br>
              <a:rPr lang="zh-TW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6720998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17</Words>
  <Application>Microsoft Office PowerPoint</Application>
  <PresentationFormat>寬螢幕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メイリオ</vt:lpstr>
      <vt:lpstr>微軟正黑體</vt:lpstr>
      <vt:lpstr>Century Gothic</vt:lpstr>
      <vt:lpstr>Wingdings 3</vt:lpstr>
      <vt:lpstr>切割線</vt:lpstr>
      <vt:lpstr>                  海の詩                                        三年二班 26號                                            黃 譯 哲     </vt:lpstr>
      <vt:lpstr>                  海 是 藍 的 , 也 有 鹽 的 味 道                    海 理 都 是 魚 , 也 有 很 多 屍 體                     海 中 也 有 , 海 中 生 物                       海 也 會 有 很 多 小 島 嶼                        海 灘 都 會 有 椰 子 樹                        海 裡 也 細 菌 , 海 也 有 屎 尿                         海 中 也 有 許 多 美 人 魚                           海 底 也 有 亞 特 蘭 提 斯                           海 邊 也 會 有 九 四 五 三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海洋屍</dc:title>
  <dc:creator>USER</dc:creator>
  <cp:lastModifiedBy>USER</cp:lastModifiedBy>
  <cp:revision>2</cp:revision>
  <dcterms:created xsi:type="dcterms:W3CDTF">2019-06-03T06:39:30Z</dcterms:created>
  <dcterms:modified xsi:type="dcterms:W3CDTF">2019-06-03T06:55:17Z</dcterms:modified>
</cp:coreProperties>
</file>