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140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35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872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478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529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289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6829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90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931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2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99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570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66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52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81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945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44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46E799-ECE8-4B85-B446-232C8C884C2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FC80058-587B-44AE-8BE8-1220267F26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381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zh-TW" sz="9600" b="1" i="1" dirty="0"/>
              <a:t>海洋詩</a:t>
            </a:r>
            <a:endParaRPr lang="zh-TW" altLang="en-US" sz="9600" b="1" i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3200" dirty="0" smtClean="0"/>
              <a:t>       三年二班  </a:t>
            </a:r>
            <a:r>
              <a:rPr lang="en-US" altLang="zh-TW" sz="3200" dirty="0" smtClean="0"/>
              <a:t>25</a:t>
            </a:r>
            <a:r>
              <a:rPr lang="zh-TW" altLang="en-US" sz="3200" dirty="0" smtClean="0"/>
              <a:t>號</a:t>
            </a:r>
            <a:endParaRPr lang="en-US" altLang="zh-TW" sz="3200" dirty="0" smtClean="0"/>
          </a:p>
          <a:p>
            <a:pPr algn="l"/>
            <a:r>
              <a:rPr lang="zh-TW" altLang="en-US" sz="3200" dirty="0" smtClean="0"/>
              <a:t>               鄭雨</a:t>
            </a:r>
            <a:r>
              <a:rPr lang="zh-TW" altLang="en-US" sz="3200" dirty="0"/>
              <a:t>馨</a:t>
            </a:r>
          </a:p>
        </p:txBody>
      </p:sp>
    </p:spTree>
    <p:extLst>
      <p:ext uri="{BB962C8B-B14F-4D97-AF65-F5344CB8AC3E}">
        <p14:creationId xmlns:p14="http://schemas.microsoft.com/office/powerpoint/2010/main" val="1634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1" y="972589"/>
            <a:ext cx="10131425" cy="48186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zh-TW" sz="4000" dirty="0" smtClean="0"/>
              <a:t>蔚藍</a:t>
            </a:r>
            <a:r>
              <a:rPr lang="zh-TW" altLang="zh-TW" sz="4000" dirty="0"/>
              <a:t>的天空</a:t>
            </a:r>
          </a:p>
          <a:p>
            <a:pPr marL="0" indent="0">
              <a:buNone/>
            </a:pPr>
            <a:r>
              <a:rPr lang="zh-TW" altLang="zh-TW" sz="4000" dirty="0"/>
              <a:t>孕育了無數的生機</a:t>
            </a:r>
          </a:p>
          <a:p>
            <a:pPr marL="0" indent="0">
              <a:buNone/>
            </a:pPr>
            <a:r>
              <a:rPr lang="zh-TW" altLang="en-US" sz="4000" dirty="0" smtClean="0"/>
              <a:t>黑</a:t>
            </a:r>
            <a:r>
              <a:rPr lang="zh-TW" altLang="zh-TW" sz="4000" dirty="0" smtClean="0"/>
              <a:t>暗</a:t>
            </a:r>
            <a:r>
              <a:rPr lang="zh-TW" altLang="zh-TW" sz="4000" dirty="0"/>
              <a:t>的世界</a:t>
            </a:r>
          </a:p>
          <a:p>
            <a:pPr marL="0" indent="0">
              <a:buNone/>
            </a:pPr>
            <a:r>
              <a:rPr lang="zh-TW" altLang="zh-TW" sz="4000" dirty="0"/>
              <a:t>隱藏著無限的想像</a:t>
            </a:r>
          </a:p>
          <a:p>
            <a:pPr marL="0" indent="0">
              <a:buNone/>
            </a:pPr>
            <a:r>
              <a:rPr lang="zh-TW" altLang="zh-TW" sz="4000" dirty="0"/>
              <a:t>閃爍的燈塔</a:t>
            </a:r>
          </a:p>
          <a:p>
            <a:pPr marL="0" indent="0">
              <a:buNone/>
            </a:pPr>
            <a:r>
              <a:rPr lang="zh-TW" altLang="zh-TW" sz="4000" dirty="0"/>
              <a:t>守護著遠航的漁夫</a:t>
            </a:r>
          </a:p>
          <a:p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0040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1" y="1138845"/>
            <a:ext cx="10131425" cy="4652356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4000" dirty="0"/>
              <a:t>激情的浪花</a:t>
            </a:r>
          </a:p>
          <a:p>
            <a:pPr marL="0" indent="0">
              <a:buNone/>
            </a:pPr>
            <a:r>
              <a:rPr lang="zh-TW" altLang="zh-TW" sz="4000" dirty="0"/>
              <a:t>成群的漁船</a:t>
            </a:r>
          </a:p>
          <a:p>
            <a:pPr marL="0" indent="0">
              <a:buNone/>
            </a:pPr>
            <a:r>
              <a:rPr lang="zh-TW" altLang="zh-TW" sz="4000" dirty="0"/>
              <a:t>豐富的漁</a:t>
            </a:r>
            <a:r>
              <a:rPr lang="zh-TW" altLang="zh-TW" sz="4000" dirty="0" smtClean="0"/>
              <a:t>貨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華麗的郵輪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海上的冒險</a:t>
            </a:r>
            <a:endParaRPr lang="zh-TW" altLang="zh-TW" sz="4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081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1" y="897775"/>
            <a:ext cx="10131425" cy="4893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000" dirty="0"/>
              <a:t>滿足了人們的慾望</a:t>
            </a:r>
          </a:p>
          <a:p>
            <a:pPr marL="0" indent="0">
              <a:buNone/>
            </a:pPr>
            <a:r>
              <a:rPr lang="zh-TW" altLang="zh-TW" sz="4000" dirty="0"/>
              <a:t>冷漠的遊客</a:t>
            </a:r>
          </a:p>
          <a:p>
            <a:pPr marL="0" indent="0">
              <a:buNone/>
            </a:pPr>
            <a:r>
              <a:rPr lang="zh-TW" altLang="zh-TW" sz="4000" dirty="0"/>
              <a:t>人類的工業污染 </a:t>
            </a:r>
          </a:p>
          <a:p>
            <a:pPr marL="0" indent="0">
              <a:buNone/>
            </a:pPr>
            <a:r>
              <a:rPr lang="zh-TW" altLang="zh-TW" sz="4000" dirty="0"/>
              <a:t>大自然無情的反撲</a:t>
            </a:r>
          </a:p>
          <a:p>
            <a:pPr marL="0" indent="0">
              <a:buNone/>
            </a:pPr>
            <a:r>
              <a:rPr lang="zh-TW" altLang="zh-TW" sz="4000" dirty="0"/>
              <a:t>搞砸了海洋的派對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63056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天體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天體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TM03457452[[fn=天體]]</Template>
  <TotalTime>11</TotalTime>
  <Words>75</Words>
  <Application>Microsoft Office PowerPoint</Application>
  <PresentationFormat>寬螢幕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天體</vt:lpstr>
      <vt:lpstr>海洋詩</vt:lpstr>
      <vt:lpstr>  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海洋詩</dc:title>
  <dc:creator>USER</dc:creator>
  <cp:lastModifiedBy>USER</cp:lastModifiedBy>
  <cp:revision>2</cp:revision>
  <dcterms:created xsi:type="dcterms:W3CDTF">2019-06-03T06:46:54Z</dcterms:created>
  <dcterms:modified xsi:type="dcterms:W3CDTF">2019-06-03T06:58:26Z</dcterms:modified>
</cp:coreProperties>
</file>