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u="sng" dirty="0" smtClean="0"/>
              <a:t>汙染的海</a:t>
            </a:r>
            <a:r>
              <a:rPr lang="zh-TW" altLang="en-US" u="sng" dirty="0"/>
              <a:t>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302</a:t>
            </a:r>
            <a:r>
              <a:rPr lang="zh-TW" altLang="en-US" dirty="0" smtClean="0"/>
              <a:t>歐麗娟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814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1412" y="1429789"/>
            <a:ext cx="9905999" cy="3990109"/>
          </a:xfrm>
        </p:spPr>
        <p:txBody>
          <a:bodyPr/>
          <a:lstStyle/>
          <a:p>
            <a:r>
              <a:rPr lang="zh-TW" altLang="en-US" dirty="0"/>
              <a:t>海洋像母親般</a:t>
            </a:r>
          </a:p>
          <a:p>
            <a:r>
              <a:rPr lang="zh-TW" altLang="en-US" dirty="0"/>
              <a:t>孕育了許多小生物</a:t>
            </a:r>
          </a:p>
          <a:p>
            <a:r>
              <a:rPr lang="zh-TW" altLang="en-US" dirty="0"/>
              <a:t>踩踏散落在沙灘上的貝殼</a:t>
            </a:r>
          </a:p>
          <a:p>
            <a:r>
              <a:rPr lang="zh-TW" altLang="en-US" dirty="0"/>
              <a:t>溫柔的夕陽為精采的表演拉上帷幕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064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1412" y="1421476"/>
            <a:ext cx="9905999" cy="3690851"/>
          </a:xfrm>
        </p:spPr>
        <p:txBody>
          <a:bodyPr/>
          <a:lstStyle/>
          <a:p>
            <a:r>
              <a:rPr lang="zh-TW" altLang="en-US" dirty="0"/>
              <a:t>海洋造福人類但愚蠢卻讓人類無視海洋的付出</a:t>
            </a:r>
          </a:p>
          <a:p>
            <a:r>
              <a:rPr lang="zh-TW" altLang="en-US" dirty="0"/>
              <a:t>總是將自己的不需要遺棄於海洋之中</a:t>
            </a:r>
          </a:p>
          <a:p>
            <a:r>
              <a:rPr lang="zh-TW" altLang="en-US" dirty="0"/>
              <a:t>使未來的寄託一點一滴的消失殆盡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146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114502"/>
          </a:xfrm>
        </p:spPr>
        <p:txBody>
          <a:bodyPr/>
          <a:lstStyle/>
          <a:p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>
          <a:xfrm>
            <a:off x="1141410" y="947652"/>
            <a:ext cx="9904459" cy="3233650"/>
          </a:xfrm>
        </p:spPr>
        <p:txBody>
          <a:bodyPr>
            <a:normAutofit/>
          </a:bodyPr>
          <a:lstStyle/>
          <a:p>
            <a:r>
              <a:rPr lang="zh-TW" altLang="en-US" dirty="0"/>
              <a:t>海鷗主持著海洋與天空的婚禮</a:t>
            </a:r>
          </a:p>
          <a:p>
            <a:r>
              <a:rPr lang="zh-TW" altLang="en-US" dirty="0"/>
              <a:t>熱情的太陽見証了他們的愛情</a:t>
            </a:r>
          </a:p>
          <a:p>
            <a:r>
              <a:rPr lang="zh-TW" altLang="en-US" dirty="0"/>
              <a:t>也許不代表永久</a:t>
            </a:r>
          </a:p>
          <a:p>
            <a:r>
              <a:rPr lang="zh-TW" altLang="en-US" dirty="0"/>
              <a:t>但美麗的瞬間卻都無法被代替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5135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12</TotalTime>
  <Words>91</Words>
  <Application>Microsoft Office PowerPoint</Application>
  <PresentationFormat>寬螢幕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Trebuchet MS</vt:lpstr>
      <vt:lpstr>Tw Cen MT</vt:lpstr>
      <vt:lpstr>電路</vt:lpstr>
      <vt:lpstr>汙染的海洋</vt:lpstr>
      <vt:lpstr> </vt:lpstr>
      <vt:lpstr>PowerPoint 簡報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汙染的海洋</dc:title>
  <dc:creator>USER</dc:creator>
  <cp:lastModifiedBy>USER</cp:lastModifiedBy>
  <cp:revision>2</cp:revision>
  <dcterms:created xsi:type="dcterms:W3CDTF">2019-06-03T06:51:33Z</dcterms:created>
  <dcterms:modified xsi:type="dcterms:W3CDTF">2019-06-03T07:04:15Z</dcterms:modified>
</cp:coreProperties>
</file>