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51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197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46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90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1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435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73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545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9898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6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348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A55A0B4-4ED7-4998-B05C-EFB065191A5B}" type="datetimeFigureOut">
              <a:rPr lang="zh-TW" altLang="en-US" smtClean="0"/>
              <a:t>2019/6/3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FE4A0FE-610A-4D6B-98CB-1C27F7919AA0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601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302 22 </a:t>
            </a:r>
            <a:r>
              <a:rPr lang="zh-TW" altLang="en-US" sz="3200" dirty="0" smtClean="0"/>
              <a:t>趙偉秀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129076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/>
              <a:t>耀眼的陽光 大大的波浪</a:t>
            </a:r>
          </a:p>
          <a:p>
            <a:r>
              <a:rPr lang="zh-TW" altLang="zh-TW" sz="3600" dirty="0"/>
              <a:t>海風輕拂我晒紅的臉頰</a:t>
            </a:r>
          </a:p>
          <a:p>
            <a:r>
              <a:rPr lang="zh-TW" altLang="zh-TW" sz="3600" dirty="0" smtClean="0"/>
              <a:t>站</a:t>
            </a:r>
            <a:r>
              <a:rPr lang="zh-TW" altLang="zh-TW" sz="3600" dirty="0"/>
              <a:t>在炙熱的沙灘和冰涼海水的交界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9767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3600" dirty="0"/>
              <a:t>蔚藍的海水讓人感覺非常的神秘</a:t>
            </a:r>
          </a:p>
          <a:p>
            <a:r>
              <a:rPr lang="zh-TW" altLang="zh-TW" sz="3600" dirty="0"/>
              <a:t>像我對未來的一片未知和不確定</a:t>
            </a:r>
          </a:p>
          <a:p>
            <a:r>
              <a:rPr lang="zh-TW" altLang="zh-TW" sz="3600" dirty="0"/>
              <a:t>大海</a:t>
            </a:r>
            <a:r>
              <a:rPr lang="en-US" altLang="zh-TW" sz="3600" dirty="0"/>
              <a:t>,</a:t>
            </a:r>
            <a:r>
              <a:rPr lang="zh-TW" altLang="zh-TW" sz="3600" dirty="0"/>
              <a:t>您能替我解答</a:t>
            </a:r>
            <a:r>
              <a:rPr lang="en-US" altLang="zh-TW" sz="3600" dirty="0"/>
              <a:t>?</a:t>
            </a:r>
            <a:endParaRPr lang="zh-TW" altLang="zh-TW" sz="36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947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4153" y="253353"/>
            <a:ext cx="10058400" cy="1450757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97280" y="1845734"/>
            <a:ext cx="80467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為甚麼人終究會離別</a:t>
            </a:r>
            <a:r>
              <a:rPr lang="en-US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zh-TW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死亡呢</a:t>
            </a:r>
            <a:r>
              <a:rPr lang="en-US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zh-TW" altLang="zh-TW" sz="36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您有令人沉醉的自然景觀</a:t>
            </a:r>
          </a:p>
          <a:p>
            <a:pPr>
              <a:spcAft>
                <a:spcPts val="0"/>
              </a:spcAft>
            </a:pPr>
            <a:r>
              <a:rPr lang="zh-TW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但也有令人們懼怕的旋渦</a:t>
            </a:r>
          </a:p>
          <a:p>
            <a:pPr>
              <a:spcAft>
                <a:spcPts val="0"/>
              </a:spcAft>
            </a:pPr>
            <a:r>
              <a:rPr lang="zh-TW" altLang="zh-TW" sz="36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您忍心奪去他人的性命嗎</a:t>
            </a: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zh-TW" altLang="zh-TW" sz="12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42669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88</Words>
  <Application>Microsoft Office PowerPoint</Application>
  <PresentationFormat>寬螢幕</PresentationFormat>
  <Paragraphs>12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Calibri</vt:lpstr>
      <vt:lpstr>Calibri Light</vt:lpstr>
      <vt:lpstr>Times New Roman</vt:lpstr>
      <vt:lpstr>回顧</vt:lpstr>
      <vt:lpstr>海 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 </dc:title>
  <dc:creator>USER</dc:creator>
  <cp:lastModifiedBy>USER</cp:lastModifiedBy>
  <cp:revision>2</cp:revision>
  <dcterms:created xsi:type="dcterms:W3CDTF">2019-06-03T06:55:24Z</dcterms:created>
  <dcterms:modified xsi:type="dcterms:W3CDTF">2019-06-03T07:06:27Z</dcterms:modified>
</cp:coreProperties>
</file>