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876424" y="1604356"/>
            <a:ext cx="8791575" cy="766762"/>
          </a:xfrm>
        </p:spPr>
        <p:txBody>
          <a:bodyPr/>
          <a:lstStyle/>
          <a:p>
            <a:pPr algn="ctr"/>
            <a:r>
              <a:rPr lang="zh-TW" altLang="zh-TW" dirty="0"/>
              <a:t> 偉大的海洋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692862" y="3460721"/>
            <a:ext cx="2487758" cy="570951"/>
          </a:xfrm>
        </p:spPr>
        <p:txBody>
          <a:bodyPr>
            <a:normAutofit lnSpcReduction="10000"/>
          </a:bodyPr>
          <a:lstStyle/>
          <a:p>
            <a:r>
              <a:rPr lang="en-US" altLang="zh-TW" sz="2800" dirty="0" smtClean="0">
                <a:solidFill>
                  <a:schemeClr val="tx1">
                    <a:lumMod val="95000"/>
                  </a:schemeClr>
                </a:solidFill>
              </a:rPr>
              <a:t>302</a:t>
            </a:r>
            <a:r>
              <a:rPr lang="zh-TW" altLang="en-US" sz="2800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altLang="zh-TW" sz="2800" dirty="0" smtClean="0">
                <a:solidFill>
                  <a:schemeClr val="tx1">
                    <a:lumMod val="95000"/>
                  </a:schemeClr>
                </a:solidFill>
              </a:rPr>
              <a:t>21</a:t>
            </a:r>
            <a:r>
              <a:rPr lang="zh-TW" altLang="en-US" sz="2800" dirty="0" smtClean="0">
                <a:solidFill>
                  <a:schemeClr val="tx1">
                    <a:lumMod val="95000"/>
                  </a:schemeClr>
                </a:solidFill>
              </a:rPr>
              <a:t> 楊珮欣</a:t>
            </a:r>
            <a:endParaRPr lang="zh-TW" altLang="en-US" sz="28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120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59527" y="961426"/>
            <a:ext cx="857319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3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陽光照耀著海洋</a:t>
            </a:r>
          </a:p>
          <a:p>
            <a:pPr algn="ctr">
              <a:spcAft>
                <a:spcPts val="0"/>
              </a:spcAft>
            </a:pPr>
            <a:r>
              <a:rPr lang="zh-TW" altLang="zh-TW" sz="3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海洋裡豐富的生物</a:t>
            </a:r>
          </a:p>
          <a:p>
            <a:pPr algn="ctr">
              <a:spcAft>
                <a:spcPts val="0"/>
              </a:spcAft>
            </a:pPr>
            <a:r>
              <a:rPr lang="zh-TW" altLang="zh-TW" sz="3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吸引著漁夫的目光</a:t>
            </a:r>
          </a:p>
          <a:p>
            <a:pPr algn="ctr">
              <a:spcAft>
                <a:spcPts val="0"/>
              </a:spcAft>
            </a:pPr>
            <a:r>
              <a:rPr lang="zh-TW" altLang="zh-TW" sz="3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用無情的漁網掠捕那些自然物產</a:t>
            </a:r>
          </a:p>
          <a:p>
            <a:pPr algn="ctr">
              <a:spcAft>
                <a:spcPts val="0"/>
              </a:spcAft>
            </a:pPr>
            <a:r>
              <a:rPr lang="zh-TW" altLang="zh-TW" sz="3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一艘艘的船裡都裝滿了這些可憐的生物</a:t>
            </a:r>
          </a:p>
          <a:p>
            <a:pPr algn="ctr">
              <a:spcAft>
                <a:spcPts val="0"/>
              </a:spcAft>
            </a:pPr>
            <a:r>
              <a:rPr lang="zh-TW" altLang="zh-TW" sz="3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海浪一波波的拍打著沙灘</a:t>
            </a:r>
          </a:p>
          <a:p>
            <a:pPr algn="ctr">
              <a:spcAft>
                <a:spcPts val="0"/>
              </a:spcAft>
            </a:pPr>
            <a:r>
              <a:rPr lang="zh-TW" altLang="zh-TW" sz="3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聽</a:t>
            </a:r>
            <a:r>
              <a:rPr lang="en-US" altLang="zh-TW" sz="3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!</a:t>
            </a:r>
            <a:r>
              <a:rPr lang="zh-TW" altLang="zh-TW" sz="3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海洋在呼喊著</a:t>
            </a:r>
          </a:p>
          <a:p>
            <a:pPr algn="ctr">
              <a:spcAft>
                <a:spcPts val="0"/>
              </a:spcAft>
            </a:pPr>
            <a:r>
              <a:rPr lang="zh-TW" altLang="zh-TW" sz="3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想要保護裡面的小孩</a:t>
            </a:r>
          </a:p>
        </p:txBody>
      </p:sp>
    </p:spTree>
    <p:extLst>
      <p:ext uri="{BB962C8B-B14F-4D97-AF65-F5344CB8AC3E}">
        <p14:creationId xmlns:p14="http://schemas.microsoft.com/office/powerpoint/2010/main" val="739329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84465" y="1479665"/>
            <a:ext cx="8290559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3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海洋擁抱著他們</a:t>
            </a:r>
          </a:p>
          <a:p>
            <a:pPr algn="ctr">
              <a:spcAft>
                <a:spcPts val="0"/>
              </a:spcAft>
            </a:pPr>
            <a:r>
              <a:rPr lang="zh-TW" altLang="zh-TW" sz="3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偉大的海洋呀</a:t>
            </a:r>
            <a:r>
              <a:rPr lang="en-US" altLang="zh-TW" sz="3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zh-TW" altLang="zh-TW" sz="38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zh-TW" altLang="zh-TW" sz="3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雖然你看起來很強壯</a:t>
            </a:r>
          </a:p>
          <a:p>
            <a:pPr algn="ctr">
              <a:spcAft>
                <a:spcPts val="0"/>
              </a:spcAft>
            </a:pPr>
            <a:r>
              <a:rPr lang="zh-TW" altLang="zh-TW" sz="3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但事實上</a:t>
            </a:r>
          </a:p>
          <a:p>
            <a:pPr algn="ctr">
              <a:spcAft>
                <a:spcPts val="0"/>
              </a:spcAft>
            </a:pPr>
            <a:r>
              <a:rPr lang="zh-TW" altLang="zh-TW" sz="3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你還是很溫柔的</a:t>
            </a:r>
          </a:p>
          <a:p>
            <a:pPr algn="ctr">
              <a:spcAft>
                <a:spcPts val="0"/>
              </a:spcAft>
            </a:pPr>
            <a:r>
              <a:rPr lang="zh-TW" altLang="zh-TW" sz="3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偉大的海洋</a:t>
            </a:r>
          </a:p>
        </p:txBody>
      </p:sp>
    </p:spTree>
    <p:extLst>
      <p:ext uri="{BB962C8B-B14F-4D97-AF65-F5344CB8AC3E}">
        <p14:creationId xmlns:p14="http://schemas.microsoft.com/office/powerpoint/2010/main" val="4240490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31870" y="2490693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zh-TW" altLang="zh-TW" sz="4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報告完畢</a:t>
            </a:r>
          </a:p>
          <a:p>
            <a:pPr algn="ctr">
              <a:spcAft>
                <a:spcPts val="0"/>
              </a:spcAft>
            </a:pPr>
            <a:r>
              <a:rPr lang="zh-TW" altLang="zh-TW" sz="4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謝謝大家</a:t>
            </a:r>
          </a:p>
        </p:txBody>
      </p:sp>
    </p:spTree>
    <p:extLst>
      <p:ext uri="{BB962C8B-B14F-4D97-AF65-F5344CB8AC3E}">
        <p14:creationId xmlns:p14="http://schemas.microsoft.com/office/powerpoint/2010/main" val="34314627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電路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TM04033919[[fn=電路]]</Template>
  <TotalTime>13</TotalTime>
  <Words>89</Words>
  <Application>Microsoft Office PowerPoint</Application>
  <PresentationFormat>寬螢幕</PresentationFormat>
  <Paragraphs>18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新細明體</vt:lpstr>
      <vt:lpstr>Arial</vt:lpstr>
      <vt:lpstr>Calibri</vt:lpstr>
      <vt:lpstr>Times New Roman</vt:lpstr>
      <vt:lpstr>Trebuchet MS</vt:lpstr>
      <vt:lpstr>Tw Cen MT</vt:lpstr>
      <vt:lpstr>電路</vt:lpstr>
      <vt:lpstr> 偉大的海洋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偉大的海洋</dc:title>
  <dc:creator>USER</dc:creator>
  <cp:lastModifiedBy>USER</cp:lastModifiedBy>
  <cp:revision>2</cp:revision>
  <dcterms:created xsi:type="dcterms:W3CDTF">2019-06-03T06:55:38Z</dcterms:created>
  <dcterms:modified xsi:type="dcterms:W3CDTF">2019-06-03T07:09:15Z</dcterms:modified>
</cp:coreProperties>
</file>