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3" r:id="rId5"/>
    <p:sldId id="264" r:id="rId6"/>
    <p:sldId id="262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EEDF-FF97-4554-8CBD-BB374E1601B1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75BF-7279-4E4A-8EFB-48E00D98323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354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EEDF-FF97-4554-8CBD-BB374E1601B1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75BF-7279-4E4A-8EFB-48E00D9832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394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EEDF-FF97-4554-8CBD-BB374E1601B1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75BF-7279-4E4A-8EFB-48E00D9832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2398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EEDF-FF97-4554-8CBD-BB374E1601B1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75BF-7279-4E4A-8EFB-48E00D98323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415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EEDF-FF97-4554-8CBD-BB374E1601B1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75BF-7279-4E4A-8EFB-48E00D9832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3432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EEDF-FF97-4554-8CBD-BB374E1601B1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75BF-7279-4E4A-8EFB-48E00D98323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334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EEDF-FF97-4554-8CBD-BB374E1601B1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75BF-7279-4E4A-8EFB-48E00D9832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7401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EEDF-FF97-4554-8CBD-BB374E1601B1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75BF-7279-4E4A-8EFB-48E00D9832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5815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EEDF-FF97-4554-8CBD-BB374E1601B1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75BF-7279-4E4A-8EFB-48E00D9832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638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EEDF-FF97-4554-8CBD-BB374E1601B1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75BF-7279-4E4A-8EFB-48E00D9832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48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EEDF-FF97-4554-8CBD-BB374E1601B1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75BF-7279-4E4A-8EFB-48E00D9832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350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EEDF-FF97-4554-8CBD-BB374E1601B1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75BF-7279-4E4A-8EFB-48E00D9832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1821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EEDF-FF97-4554-8CBD-BB374E1601B1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75BF-7279-4E4A-8EFB-48E00D9832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9838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EEDF-FF97-4554-8CBD-BB374E1601B1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75BF-7279-4E4A-8EFB-48E00D9832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3057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EEDF-FF97-4554-8CBD-BB374E1601B1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75BF-7279-4E4A-8EFB-48E00D9832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6316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EEDF-FF97-4554-8CBD-BB374E1601B1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75BF-7279-4E4A-8EFB-48E00D9832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6733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EEDF-FF97-4554-8CBD-BB374E1601B1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E75BF-7279-4E4A-8EFB-48E00D9832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8277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20EEEDF-FF97-4554-8CBD-BB374E1601B1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E4E75BF-7279-4E4A-8EFB-48E00D9832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19974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59580" y="1787237"/>
            <a:ext cx="3815541" cy="1479665"/>
          </a:xfrm>
        </p:spPr>
        <p:txBody>
          <a:bodyPr>
            <a:normAutofit fontScale="90000"/>
          </a:bodyPr>
          <a:lstStyle/>
          <a:p>
            <a:r>
              <a:rPr lang="zh-TW" altLang="zh-TW" dirty="0"/>
              <a:t/>
            </a:r>
            <a:br>
              <a:rPr lang="zh-TW" altLang="zh-TW" dirty="0"/>
            </a:br>
            <a:r>
              <a:rPr lang="zh-TW" altLang="en-US" dirty="0" smtClean="0"/>
              <a:t>    </a:t>
            </a:r>
            <a:r>
              <a:rPr lang="zh-TW" altLang="en-US" sz="8900" dirty="0" smtClean="0"/>
              <a:t>海洋</a:t>
            </a:r>
            <a:endParaRPr lang="zh-TW" altLang="en-US" sz="89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584067" y="3516284"/>
            <a:ext cx="2000799" cy="429491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</a:rPr>
              <a:t>30220</a:t>
            </a:r>
            <a:r>
              <a:rPr lang="zh-TW" altLang="en-US" dirty="0" smtClean="0">
                <a:solidFill>
                  <a:schemeClr val="tx1"/>
                </a:solidFill>
              </a:rPr>
              <a:t>黃竟椏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195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55468" y="1429789"/>
            <a:ext cx="7406437" cy="3898669"/>
          </a:xfrm>
        </p:spPr>
        <p:txBody>
          <a:bodyPr>
            <a:normAutofit/>
          </a:bodyPr>
          <a:lstStyle/>
          <a:p>
            <a:pPr algn="ctr"/>
            <a:r>
              <a:rPr lang="zh-TW" altLang="zh-TW" sz="3200" dirty="0"/>
              <a:t>海像是一層氧氣罩</a:t>
            </a:r>
            <a:br>
              <a:rPr lang="zh-TW" altLang="zh-TW" sz="3200" dirty="0"/>
            </a:br>
            <a:r>
              <a:rPr lang="zh-TW" altLang="zh-TW" sz="3200" dirty="0" smtClean="0"/>
              <a:t>聯繫</a:t>
            </a:r>
            <a:r>
              <a:rPr lang="zh-TW" altLang="zh-TW" sz="3200" dirty="0"/>
              <a:t>著彼此的</a:t>
            </a:r>
            <a:r>
              <a:rPr lang="zh-TW" altLang="zh-TW" sz="3200" dirty="0" smtClean="0"/>
              <a:t>心</a:t>
            </a:r>
            <a:r>
              <a:rPr lang="zh-TW" altLang="zh-TW" sz="3200" dirty="0"/>
              <a:t/>
            </a:r>
            <a:br>
              <a:rPr lang="zh-TW" altLang="zh-TW" sz="3200" dirty="0"/>
            </a:br>
            <a:r>
              <a:rPr lang="zh-TW" altLang="zh-TW" sz="3200" dirty="0"/>
              <a:t/>
            </a:r>
            <a:br>
              <a:rPr lang="zh-TW" altLang="zh-TW" sz="3200" dirty="0"/>
            </a:b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67305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1208" y="1413164"/>
            <a:ext cx="8534400" cy="3342639"/>
          </a:xfrm>
        </p:spPr>
        <p:txBody>
          <a:bodyPr/>
          <a:lstStyle/>
          <a:p>
            <a:pPr algn="ctr"/>
            <a:r>
              <a:rPr lang="zh-TW" altLang="zh-TW" dirty="0"/>
              <a:t>一片片湛藍的海洋</a:t>
            </a:r>
            <a:br>
              <a:rPr lang="zh-TW" altLang="zh-TW" dirty="0"/>
            </a:br>
            <a:r>
              <a:rPr lang="zh-TW" altLang="zh-TW" dirty="0"/>
              <a:t>閃爍著金色的波光</a:t>
            </a:r>
            <a:br>
              <a:rPr lang="zh-TW" altLang="zh-TW" dirty="0"/>
            </a:br>
            <a:r>
              <a:rPr lang="zh-TW" altLang="zh-TW" dirty="0"/>
              <a:t>漫步在白淨的沙灘</a:t>
            </a:r>
            <a:br>
              <a:rPr lang="zh-TW" altLang="zh-TW" dirty="0"/>
            </a:br>
            <a:r>
              <a:rPr lang="zh-TW" altLang="zh-TW" dirty="0"/>
              <a:t>那是我們回想童年的片段</a:t>
            </a:r>
          </a:p>
        </p:txBody>
      </p:sp>
    </p:spTree>
    <p:extLst>
      <p:ext uri="{BB962C8B-B14F-4D97-AF65-F5344CB8AC3E}">
        <p14:creationId xmlns:p14="http://schemas.microsoft.com/office/powerpoint/2010/main" val="4253259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2525" y="1421477"/>
            <a:ext cx="8534400" cy="3143134"/>
          </a:xfrm>
        </p:spPr>
        <p:txBody>
          <a:bodyPr/>
          <a:lstStyle/>
          <a:p>
            <a:pPr algn="ctr"/>
            <a:r>
              <a:rPr lang="zh-TW" altLang="zh-TW" dirty="0"/>
              <a:t>海像是一間照相館</a:t>
            </a:r>
            <a:br>
              <a:rPr lang="zh-TW" altLang="zh-TW" dirty="0"/>
            </a:br>
            <a:r>
              <a:rPr lang="zh-TW" altLang="zh-TW" dirty="0"/>
              <a:t>充滿無限的歡與笑</a:t>
            </a:r>
            <a:br>
              <a:rPr lang="zh-TW" altLang="zh-TW" dirty="0"/>
            </a:br>
            <a:r>
              <a:rPr lang="zh-TW" altLang="zh-TW" dirty="0"/>
              <a:t>記載著許多甜美回憶</a:t>
            </a:r>
            <a:br>
              <a:rPr lang="zh-TW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61189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5528" y="1379913"/>
            <a:ext cx="8534400" cy="3525519"/>
          </a:xfrm>
        </p:spPr>
        <p:txBody>
          <a:bodyPr/>
          <a:lstStyle/>
          <a:p>
            <a:pPr algn="ctr"/>
            <a:r>
              <a:rPr lang="zh-TW" altLang="zh-TW" dirty="0"/>
              <a:t>漫長的海岸線</a:t>
            </a:r>
            <a:br>
              <a:rPr lang="zh-TW" altLang="zh-TW" dirty="0"/>
            </a:br>
            <a:r>
              <a:rPr lang="zh-TW" altLang="zh-TW" dirty="0"/>
              <a:t>帶給我們輝煌的未來</a:t>
            </a:r>
            <a:br>
              <a:rPr lang="zh-TW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1198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3841" y="1604357"/>
            <a:ext cx="8534400" cy="3217025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zh-TW" dirty="0"/>
              <a:t>小島上的音樂會如火如荼</a:t>
            </a:r>
            <a:br>
              <a:rPr lang="zh-TW" altLang="zh-TW" dirty="0"/>
            </a:br>
            <a:r>
              <a:rPr lang="zh-TW" altLang="zh-TW" dirty="0"/>
              <a:t>海浪有節奏的演奏著爵士鼓</a:t>
            </a:r>
            <a:br>
              <a:rPr lang="zh-TW" altLang="zh-TW" dirty="0"/>
            </a:br>
            <a:r>
              <a:rPr lang="zh-TW" altLang="zh-TW" dirty="0"/>
              <a:t>海風熱情的搖擺著沙鈴</a:t>
            </a:r>
            <a:br>
              <a:rPr lang="zh-TW" altLang="zh-TW" dirty="0"/>
            </a:br>
            <a:r>
              <a:rPr lang="zh-TW" altLang="zh-TW" dirty="0"/>
              <a:t>椰子樹瘋狂的晃動著葉片</a:t>
            </a:r>
            <a:br>
              <a:rPr lang="zh-TW" altLang="zh-TW" dirty="0"/>
            </a:br>
            <a:r>
              <a:rPr lang="zh-TW" altLang="zh-TW" dirty="0"/>
              <a:t>溫柔的夕陽見證所有美好的瞬間</a:t>
            </a:r>
            <a:br>
              <a:rPr lang="zh-TW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1197132"/>
      </p:ext>
    </p:extLst>
  </p:cSld>
  <p:clrMapOvr>
    <a:masterClrMapping/>
  </p:clrMapOvr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</TotalTime>
  <Words>29</Words>
  <Application>Microsoft Office PowerPoint</Application>
  <PresentationFormat>寬螢幕</PresentationFormat>
  <Paragraphs>7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微軟正黑體</vt:lpstr>
      <vt:lpstr>Century Gothic</vt:lpstr>
      <vt:lpstr>Wingdings 3</vt:lpstr>
      <vt:lpstr>切割線</vt:lpstr>
      <vt:lpstr>     海洋</vt:lpstr>
      <vt:lpstr>海像是一層氧氣罩 聯繫著彼此的心  </vt:lpstr>
      <vt:lpstr>一片片湛藍的海洋 閃爍著金色的波光 漫步在白淨的沙灘 那是我們回想童年的片段</vt:lpstr>
      <vt:lpstr>海像是一間照相館 充滿無限的歡與笑 記載著許多甜美回憶 </vt:lpstr>
      <vt:lpstr>漫長的海岸線 帶給我們輝煌的未來 </vt:lpstr>
      <vt:lpstr>小島上的音樂會如火如荼 海浪有節奏的演奏著爵士鼓 海風熱情的搖擺著沙鈴 椰子樹瘋狂的晃動著葉片 溫柔的夕陽見證所有美好的瞬間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海洋</dc:title>
  <dc:creator>USER</dc:creator>
  <cp:lastModifiedBy>USER</cp:lastModifiedBy>
  <cp:revision>2</cp:revision>
  <dcterms:created xsi:type="dcterms:W3CDTF">2019-06-03T06:52:09Z</dcterms:created>
  <dcterms:modified xsi:type="dcterms:W3CDTF">2019-06-03T07:04:11Z</dcterms:modified>
</cp:coreProperties>
</file>