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363EDC2-404F-4442-B359-9E1A697B1BAF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48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28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90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681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3454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696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804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83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45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79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48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24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32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24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74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27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7E40-718A-40A7-96D1-BEE327A53D90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E75F37-841F-4C6E-9E6C-B21CBD17C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40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海</a:t>
            </a:r>
            <a:r>
              <a:rPr lang="zh-TW" altLang="en-US" dirty="0"/>
              <a:t>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30216</a:t>
            </a:r>
          </a:p>
          <a:p>
            <a:r>
              <a:rPr lang="zh-TW" altLang="en-US" dirty="0" smtClean="0"/>
              <a:t>徐紫</a:t>
            </a:r>
            <a:r>
              <a:rPr lang="zh-TW" altLang="en-US" dirty="0"/>
              <a:t>珊</a:t>
            </a:r>
          </a:p>
        </p:txBody>
      </p:sp>
    </p:spTree>
    <p:extLst>
      <p:ext uri="{BB962C8B-B14F-4D97-AF65-F5344CB8AC3E}">
        <p14:creationId xmlns:p14="http://schemas.microsoft.com/office/powerpoint/2010/main" val="345335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1203" y="134594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dirty="0"/>
              <a:t>海風踩著夕陽鋪設的道路</a:t>
            </a:r>
          </a:p>
          <a:p>
            <a:pPr marL="0" indent="0">
              <a:buNone/>
            </a:pPr>
            <a:r>
              <a:rPr lang="zh-TW" altLang="zh-TW" sz="4400" dirty="0"/>
              <a:t>彷彿成為萬眾矚目的焦點</a:t>
            </a:r>
          </a:p>
          <a:p>
            <a:pPr marL="0" indent="0">
              <a:buNone/>
            </a:pPr>
            <a:r>
              <a:rPr lang="zh-TW" altLang="zh-TW" sz="4400" dirty="0"/>
              <a:t>寄居蟹、海星及美人魚</a:t>
            </a:r>
          </a:p>
          <a:p>
            <a:pPr marL="0" indent="0">
              <a:buNone/>
            </a:pPr>
            <a:r>
              <a:rPr lang="zh-TW" altLang="zh-TW" sz="4400" dirty="0"/>
              <a:t>都偷偷的探出了他們的頭</a:t>
            </a:r>
          </a:p>
          <a:p>
            <a:pPr marL="0" indent="0">
              <a:buNone/>
            </a:pPr>
            <a:r>
              <a:rPr lang="zh-TW" altLang="zh-TW" sz="4400" dirty="0"/>
              <a:t>觀賞這令人讚嘆的鬼斧神工</a:t>
            </a:r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8057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7086" y="77236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dirty="0"/>
              <a:t>大自然的水手</a:t>
            </a:r>
          </a:p>
          <a:p>
            <a:pPr marL="0" indent="0">
              <a:buNone/>
            </a:pPr>
            <a:r>
              <a:rPr lang="zh-TW" altLang="zh-TW" sz="4400" dirty="0"/>
              <a:t>在傍晚的海平面上乘風破浪</a:t>
            </a:r>
          </a:p>
          <a:p>
            <a:pPr marL="0" indent="0">
              <a:buNone/>
            </a:pPr>
            <a:r>
              <a:rPr lang="zh-TW" altLang="zh-TW" sz="4400" dirty="0"/>
              <a:t>為連成一線的海洋與藍天</a:t>
            </a:r>
          </a:p>
          <a:p>
            <a:pPr marL="0" indent="0">
              <a:buNone/>
            </a:pPr>
            <a:r>
              <a:rPr lang="zh-TW" altLang="zh-TW" sz="4400" dirty="0"/>
              <a:t>增添了幾分姿色</a:t>
            </a:r>
          </a:p>
          <a:p>
            <a:pPr marL="0" indent="0">
              <a:buNone/>
            </a:pPr>
            <a:r>
              <a:rPr lang="zh-TW" altLang="zh-TW" sz="4400" dirty="0"/>
              <a:t>令路過的海鷗</a:t>
            </a:r>
          </a:p>
          <a:p>
            <a:pPr marL="0" indent="0">
              <a:buNone/>
            </a:pPr>
            <a:r>
              <a:rPr lang="zh-TW" altLang="zh-TW" sz="4400" dirty="0"/>
              <a:t>都忍不住佇足魚礁石上</a:t>
            </a:r>
          </a:p>
          <a:p>
            <a:pPr marL="0" indent="0">
              <a:buNone/>
            </a:pPr>
            <a:r>
              <a:rPr lang="zh-TW" altLang="zh-TW" sz="4400" dirty="0"/>
              <a:t>享受這曇花一現的時光</a:t>
            </a:r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159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8076" y="100512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dirty="0"/>
              <a:t>孤島上的椰樹</a:t>
            </a:r>
          </a:p>
          <a:p>
            <a:pPr marL="0" indent="0">
              <a:buNone/>
            </a:pPr>
            <a:r>
              <a:rPr lang="zh-TW" altLang="zh-TW" sz="4400" dirty="0"/>
              <a:t>像謝幕的演員</a:t>
            </a:r>
          </a:p>
          <a:p>
            <a:pPr marL="0" indent="0">
              <a:buNone/>
            </a:pPr>
            <a:r>
              <a:rPr lang="zh-TW" altLang="zh-TW" sz="4400" dirty="0"/>
              <a:t>靜靜的看著燈光熄滅</a:t>
            </a:r>
          </a:p>
          <a:p>
            <a:pPr marL="0" indent="0">
              <a:buNone/>
            </a:pPr>
            <a:r>
              <a:rPr lang="zh-TW" altLang="zh-TW" sz="4400" dirty="0"/>
              <a:t>退潮的海水</a:t>
            </a:r>
          </a:p>
          <a:p>
            <a:pPr marL="0" indent="0">
              <a:buNone/>
            </a:pPr>
            <a:r>
              <a:rPr lang="zh-TW" altLang="zh-TW" sz="4400" dirty="0"/>
              <a:t>像看完表演的觀眾</a:t>
            </a:r>
          </a:p>
          <a:p>
            <a:pPr marL="0" indent="0">
              <a:buNone/>
            </a:pPr>
            <a:r>
              <a:rPr lang="zh-TW" altLang="zh-TW" sz="4400" dirty="0"/>
              <a:t>一哄而散 毫不留戀</a:t>
            </a:r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8366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766" y="111318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dirty="0"/>
              <a:t>沙子就像人類的情感</a:t>
            </a:r>
          </a:p>
          <a:p>
            <a:pPr marL="0" indent="0">
              <a:buNone/>
            </a:pPr>
            <a:r>
              <a:rPr lang="zh-TW" altLang="zh-TW" sz="4400" dirty="0"/>
              <a:t>抓得越緊 流的愈快</a:t>
            </a:r>
          </a:p>
          <a:p>
            <a:pPr marL="0" indent="0">
              <a:buNone/>
            </a:pPr>
            <a:r>
              <a:rPr lang="zh-TW" altLang="zh-TW" sz="4400" dirty="0"/>
              <a:t>不屬於這裡的終究留不住</a:t>
            </a:r>
          </a:p>
          <a:p>
            <a:pPr marL="0" indent="0">
              <a:buNone/>
            </a:pPr>
            <a:r>
              <a:rPr lang="zh-TW" altLang="zh-TW" sz="4400" dirty="0"/>
              <a:t>想再拾起時卻發現</a:t>
            </a:r>
          </a:p>
          <a:p>
            <a:pPr marL="0" indent="0">
              <a:buNone/>
            </a:pPr>
            <a:r>
              <a:rPr lang="zh-TW" altLang="zh-TW" sz="4400" dirty="0"/>
              <a:t>當初的那把沙已被無情的浪花帶走</a:t>
            </a:r>
          </a:p>
          <a:p>
            <a:pPr marL="0" indent="0">
              <a:buNone/>
            </a:pPr>
            <a:r>
              <a:rPr lang="zh-TW" altLang="zh-TW" sz="4400" dirty="0"/>
              <a:t>一去不復返</a:t>
            </a:r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4520542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137</Words>
  <Application>Microsoft Office PowerPoint</Application>
  <PresentationFormat>寬螢幕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Trebuchet MS</vt:lpstr>
      <vt:lpstr>Wingdings 3</vt:lpstr>
      <vt:lpstr>多面向</vt:lpstr>
      <vt:lpstr>海洋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</dc:title>
  <dc:creator>USER</dc:creator>
  <cp:lastModifiedBy>USER</cp:lastModifiedBy>
  <cp:revision>2</cp:revision>
  <dcterms:created xsi:type="dcterms:W3CDTF">2019-06-03T06:47:29Z</dcterms:created>
  <dcterms:modified xsi:type="dcterms:W3CDTF">2019-06-03T07:04:41Z</dcterms:modified>
</cp:coreProperties>
</file>