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127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191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90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3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93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2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58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15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79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040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0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25B0B6-A44C-4D80-9C75-A74517205F4E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387B039-25D1-4631-B0A9-5F3ED705F186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684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354975" y="4960137"/>
            <a:ext cx="7772400" cy="1463040"/>
          </a:xfrm>
        </p:spPr>
        <p:txBody>
          <a:bodyPr>
            <a:normAutofit/>
          </a:bodyPr>
          <a:lstStyle/>
          <a:p>
            <a:r>
              <a:rPr lang="zh-TW" altLang="zh-TW" sz="9600" dirty="0">
                <a:solidFill>
                  <a:schemeClr val="accent2">
                    <a:lumMod val="75000"/>
                  </a:schemeClr>
                </a:solidFill>
              </a:rPr>
              <a:t>海洋</a:t>
            </a:r>
            <a:endParaRPr lang="zh-TW" altLang="en-US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sz="5400" dirty="0" smtClean="0"/>
              <a:t>302 15</a:t>
            </a:r>
          </a:p>
          <a:p>
            <a:r>
              <a:rPr lang="zh-TW" altLang="en-US" sz="5400" dirty="0" smtClean="0"/>
              <a:t>林書琳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21357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太陽襯托著蔚藍無比的海洋</a:t>
            </a:r>
          </a:p>
          <a:p>
            <a:r>
              <a:rPr lang="zh-TW" altLang="zh-TW" dirty="0"/>
              <a:t>卻被漁夫無情的剝奪一位母親的希望</a:t>
            </a:r>
          </a:p>
          <a:p>
            <a:r>
              <a:rPr lang="zh-TW" altLang="zh-TW" dirty="0"/>
              <a:t>使永恆成為泡沫</a:t>
            </a:r>
          </a:p>
          <a:p>
            <a:r>
              <a:rPr lang="zh-TW" altLang="zh-TW" dirty="0"/>
              <a:t>美麗成為花火</a:t>
            </a:r>
          </a:p>
          <a:p>
            <a:r>
              <a:rPr lang="zh-TW" altLang="zh-TW" dirty="0"/>
              <a:t>海洋是我們不可或缺的資源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86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但卻被人類永無止境的濫用</a:t>
            </a:r>
          </a:p>
          <a:p>
            <a:r>
              <a:rPr lang="zh-TW" altLang="zh-TW" dirty="0"/>
              <a:t>好比那善良的石滬</a:t>
            </a:r>
            <a:r>
              <a:rPr lang="en-US" altLang="zh-TW" dirty="0"/>
              <a:t>  </a:t>
            </a:r>
            <a:endParaRPr lang="zh-TW" altLang="zh-TW" dirty="0"/>
          </a:p>
          <a:p>
            <a:r>
              <a:rPr lang="zh-TW" altLang="zh-TW" dirty="0"/>
              <a:t>也被漁夫狠狠的利用</a:t>
            </a:r>
            <a:r>
              <a:rPr lang="en-US" altLang="zh-TW" dirty="0"/>
              <a:t>  </a:t>
            </a:r>
            <a:endParaRPr lang="zh-TW" altLang="zh-TW" dirty="0"/>
          </a:p>
          <a:p>
            <a:r>
              <a:rPr lang="zh-TW" altLang="zh-TW" dirty="0"/>
              <a:t>看似美好的海洋也有不為人知的一面</a:t>
            </a:r>
            <a:r>
              <a:rPr lang="en-US" altLang="zh-TW" dirty="0"/>
              <a:t>  </a:t>
            </a:r>
            <a:endParaRPr lang="zh-TW" altLang="zh-TW" dirty="0"/>
          </a:p>
          <a:p>
            <a:r>
              <a:rPr lang="zh-TW" altLang="zh-TW" dirty="0"/>
              <a:t>誰能知道這份美麗也許只是曇花一現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21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積分">
  <a:themeElements>
    <a:clrScheme name="積分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積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積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77</Words>
  <Application>Microsoft Office PowerPoint</Application>
  <PresentationFormat>寬螢幕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Tw Cen MT</vt:lpstr>
      <vt:lpstr>Tw Cen MT Condensed</vt:lpstr>
      <vt:lpstr>Wingdings 3</vt:lpstr>
      <vt:lpstr>積分</vt:lpstr>
      <vt:lpstr>海洋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海洋</dc:title>
  <dc:creator>USER</dc:creator>
  <cp:lastModifiedBy>USER</cp:lastModifiedBy>
  <cp:revision>2</cp:revision>
  <dcterms:created xsi:type="dcterms:W3CDTF">2019-06-03T06:46:05Z</dcterms:created>
  <dcterms:modified xsi:type="dcterms:W3CDTF">2019-06-03T06:58:30Z</dcterms:modified>
</cp:coreProperties>
</file>