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64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975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2148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8776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5885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822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417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124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627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05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072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69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652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916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162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929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56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43F7ED7-AD66-43BC-91F7-3D84EDAAA6ED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E68888A-F908-41A6-8C26-D004CEF77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98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/>
              <a:t>海洋</a:t>
            </a:r>
            <a:r>
              <a:rPr lang="zh-TW" altLang="en-US" sz="6600" dirty="0"/>
              <a:t>詩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302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14</a:t>
            </a:r>
          </a:p>
          <a:p>
            <a:r>
              <a:rPr lang="zh-TW" altLang="en-US" sz="3600" dirty="0" smtClean="0"/>
              <a:t>王維琳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406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440" y="1191229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她如媽媽般</a:t>
            </a:r>
          </a:p>
          <a:p>
            <a:pPr>
              <a:spcAft>
                <a:spcPts val="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孕育著</a:t>
            </a:r>
            <a:r>
              <a:rPr lang="zh-TW" altLang="zh-TW" sz="4800" kern="100" dirty="0" smtClean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我們</a:t>
            </a:r>
            <a:endParaRPr lang="en-US" altLang="zh-TW" sz="4800" kern="100" dirty="0" smtClean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zh-TW" altLang="zh-TW" sz="48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在激情的浪花下</a:t>
            </a:r>
          </a:p>
          <a:p>
            <a:pPr>
              <a:spcAft>
                <a:spcPts val="0"/>
              </a:spcAft>
            </a:pPr>
            <a:r>
              <a:rPr lang="zh-TW" altLang="zh-TW" sz="4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成群的魚被推往大地</a:t>
            </a:r>
          </a:p>
        </p:txBody>
      </p:sp>
    </p:spTree>
    <p:extLst>
      <p:ext uri="{BB962C8B-B14F-4D97-AF65-F5344CB8AC3E}">
        <p14:creationId xmlns:p14="http://schemas.microsoft.com/office/powerpoint/2010/main" val="34989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27760" y="1692671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60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湛藍的海面上</a:t>
            </a:r>
          </a:p>
          <a:p>
            <a:pPr>
              <a:spcAft>
                <a:spcPts val="0"/>
              </a:spcAft>
            </a:pPr>
            <a:r>
              <a:rPr lang="zh-TW" altLang="zh-TW" sz="60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有著無情的垃圾</a:t>
            </a:r>
          </a:p>
        </p:txBody>
      </p:sp>
    </p:spTree>
    <p:extLst>
      <p:ext uri="{BB962C8B-B14F-4D97-AF65-F5344CB8AC3E}">
        <p14:creationId xmlns:p14="http://schemas.microsoft.com/office/powerpoint/2010/main" val="4002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86691" y="1908802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60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黑暗的海溝裡</a:t>
            </a:r>
          </a:p>
          <a:p>
            <a:pPr>
              <a:spcAft>
                <a:spcPts val="0"/>
              </a:spcAft>
            </a:pPr>
            <a:r>
              <a:rPr lang="zh-TW" altLang="zh-TW" sz="60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有著無限的可能</a:t>
            </a:r>
          </a:p>
        </p:txBody>
      </p:sp>
    </p:spTree>
    <p:extLst>
      <p:ext uri="{BB962C8B-B14F-4D97-AF65-F5344CB8AC3E}">
        <p14:creationId xmlns:p14="http://schemas.microsoft.com/office/powerpoint/2010/main" val="60534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3440" y="1966992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60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漫長的海岸上</a:t>
            </a:r>
          </a:p>
          <a:p>
            <a:pPr>
              <a:spcAft>
                <a:spcPts val="0"/>
              </a:spcAft>
            </a:pPr>
            <a:r>
              <a:rPr lang="zh-TW" altLang="zh-TW" sz="60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有著奇異的石頭</a:t>
            </a:r>
          </a:p>
        </p:txBody>
      </p:sp>
    </p:spTree>
    <p:extLst>
      <p:ext uri="{BB962C8B-B14F-4D97-AF65-F5344CB8AC3E}">
        <p14:creationId xmlns:p14="http://schemas.microsoft.com/office/powerpoint/2010/main" val="16002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11382" y="2241312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60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她</a:t>
            </a:r>
          </a:p>
          <a:p>
            <a:pPr>
              <a:spcAft>
                <a:spcPts val="0"/>
              </a:spcAft>
            </a:pPr>
            <a:r>
              <a:rPr lang="zh-TW" altLang="zh-TW" sz="60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就是我們的大海</a:t>
            </a:r>
          </a:p>
        </p:txBody>
      </p:sp>
    </p:spTree>
    <p:extLst>
      <p:ext uri="{BB962C8B-B14F-4D97-AF65-F5344CB8AC3E}">
        <p14:creationId xmlns:p14="http://schemas.microsoft.com/office/powerpoint/2010/main" val="3787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56</Words>
  <Application>Microsoft Office PowerPoint</Application>
  <PresentationFormat>寬螢幕</PresentationFormat>
  <Paragraphs>16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微軟正黑體</vt:lpstr>
      <vt:lpstr>新細明體</vt:lpstr>
      <vt:lpstr>Calibri</vt:lpstr>
      <vt:lpstr>Century Gothic</vt:lpstr>
      <vt:lpstr>Times New Roman</vt:lpstr>
      <vt:lpstr>Wingdings 3</vt:lpstr>
      <vt:lpstr>切割線</vt:lpstr>
      <vt:lpstr>海洋詩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海洋詩</dc:title>
  <dc:creator>USER</dc:creator>
  <cp:lastModifiedBy>USER</cp:lastModifiedBy>
  <cp:revision>1</cp:revision>
  <dcterms:created xsi:type="dcterms:W3CDTF">2019-06-03T06:54:00Z</dcterms:created>
  <dcterms:modified xsi:type="dcterms:W3CDTF">2019-06-03T06:59:58Z</dcterms:modified>
</cp:coreProperties>
</file>