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861186" y="4542503"/>
            <a:ext cx="5692878" cy="1150375"/>
          </a:xfrm>
        </p:spPr>
        <p:txBody>
          <a:bodyPr/>
          <a:lstStyle/>
          <a:p>
            <a:pPr algn="ctr"/>
            <a:r>
              <a:rPr lang="en-US" altLang="zh-TW" dirty="0" smtClean="0"/>
              <a:t>30213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00980" y="5742040"/>
            <a:ext cx="8209936" cy="1022556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 smtClean="0">
                <a:solidFill>
                  <a:schemeClr val="tx1"/>
                </a:solidFill>
              </a:rPr>
              <a:t>學生</a:t>
            </a:r>
            <a:r>
              <a:rPr lang="en-US" altLang="zh-TW" sz="4800" dirty="0" smtClean="0">
                <a:solidFill>
                  <a:schemeClr val="tx1"/>
                </a:solidFill>
              </a:rPr>
              <a:t>:</a:t>
            </a:r>
            <a:r>
              <a:rPr lang="zh-TW" altLang="en-US" sz="4800" dirty="0" smtClean="0">
                <a:solidFill>
                  <a:schemeClr val="tx1"/>
                </a:solidFill>
              </a:rPr>
              <a:t>蘇楷恩</a:t>
            </a:r>
            <a:endParaRPr lang="zh-TW" altLang="en-US" sz="4800" dirty="0">
              <a:solidFill>
                <a:schemeClr val="tx1"/>
              </a:solidFill>
            </a:endParaRPr>
          </a:p>
        </p:txBody>
      </p:sp>
      <p:pic>
        <p:nvPicPr>
          <p:cNvPr id="1028" name="Picture 4" descr="ãç°ä¿ãçåçæå°çµæ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0916" y="4668158"/>
            <a:ext cx="2281084" cy="2189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標題 1"/>
          <p:cNvSpPr txBox="1">
            <a:spLocks/>
          </p:cNvSpPr>
          <p:nvPr/>
        </p:nvSpPr>
        <p:spPr>
          <a:xfrm>
            <a:off x="2861186" y="2938099"/>
            <a:ext cx="5692878" cy="115037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zh-TW" altLang="en-US" sz="199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海</a:t>
            </a:r>
            <a:endParaRPr lang="zh-TW" altLang="en-US" sz="199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901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979174" y="685800"/>
            <a:ext cx="5692878" cy="1939414"/>
          </a:xfrm>
        </p:spPr>
        <p:txBody>
          <a:bodyPr/>
          <a:lstStyle/>
          <a:p>
            <a:pPr algn="ctr"/>
            <a:r>
              <a:rPr lang="zh-TW" altLang="en-US" dirty="0"/>
              <a:t>海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30478" y="3352800"/>
            <a:ext cx="8209936" cy="2172930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 smtClean="0">
                <a:solidFill>
                  <a:schemeClr val="tx1"/>
                </a:solidFill>
              </a:rPr>
              <a:t>孕育了生命</a:t>
            </a:r>
            <a:endParaRPr lang="zh-TW" alt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13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979174" y="685800"/>
            <a:ext cx="5692878" cy="1939414"/>
          </a:xfrm>
        </p:spPr>
        <p:txBody>
          <a:bodyPr/>
          <a:lstStyle/>
          <a:p>
            <a:pPr algn="ctr"/>
            <a:r>
              <a:rPr lang="zh-TW" altLang="en-US" dirty="0"/>
              <a:t>海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30478" y="3352800"/>
            <a:ext cx="8209936" cy="2172930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 smtClean="0">
                <a:solidFill>
                  <a:schemeClr val="tx1"/>
                </a:solidFill>
              </a:rPr>
              <a:t>包容了人類</a:t>
            </a:r>
            <a:endParaRPr lang="zh-TW" alt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84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979174" y="685800"/>
            <a:ext cx="5692878" cy="1939414"/>
          </a:xfrm>
        </p:spPr>
        <p:txBody>
          <a:bodyPr/>
          <a:lstStyle/>
          <a:p>
            <a:pPr algn="ctr"/>
            <a:r>
              <a:rPr lang="zh-TW" altLang="en-US" dirty="0" smtClean="0"/>
              <a:t>人類肆無忌憚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30478" y="3352800"/>
            <a:ext cx="8209936" cy="2172930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 smtClean="0">
                <a:solidFill>
                  <a:schemeClr val="tx1"/>
                </a:solidFill>
              </a:rPr>
              <a:t>大海無</a:t>
            </a:r>
            <a:r>
              <a:rPr lang="zh-TW" altLang="en-US" sz="4800" dirty="0">
                <a:solidFill>
                  <a:schemeClr val="tx1"/>
                </a:solidFill>
              </a:rPr>
              <a:t>怨</a:t>
            </a:r>
            <a:r>
              <a:rPr lang="zh-TW" altLang="en-US" sz="4800" dirty="0" smtClean="0">
                <a:solidFill>
                  <a:schemeClr val="tx1"/>
                </a:solidFill>
              </a:rPr>
              <a:t>無</a:t>
            </a:r>
            <a:r>
              <a:rPr lang="zh-TW" altLang="en-US" sz="4800" dirty="0">
                <a:solidFill>
                  <a:schemeClr val="tx1"/>
                </a:solidFill>
              </a:rPr>
              <a:t>悔</a:t>
            </a: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2669" y="4178710"/>
            <a:ext cx="4026256" cy="2679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76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979174" y="685800"/>
            <a:ext cx="5692878" cy="1939414"/>
          </a:xfrm>
        </p:spPr>
        <p:txBody>
          <a:bodyPr/>
          <a:lstStyle/>
          <a:p>
            <a:pPr algn="ctr"/>
            <a:r>
              <a:rPr lang="zh-TW" altLang="en-US" dirty="0" smtClean="0"/>
              <a:t>直到有一天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30478" y="3352800"/>
            <a:ext cx="8209936" cy="2172930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 smtClean="0">
                <a:solidFill>
                  <a:schemeClr val="tx1"/>
                </a:solidFill>
              </a:rPr>
              <a:t>大海承受不住</a:t>
            </a:r>
            <a:r>
              <a:rPr lang="zh-TW" altLang="en-US" sz="4800" dirty="0">
                <a:solidFill>
                  <a:schemeClr val="tx1"/>
                </a:solidFill>
              </a:rPr>
              <a:t>了</a:t>
            </a:r>
          </a:p>
        </p:txBody>
      </p:sp>
      <p:pic>
        <p:nvPicPr>
          <p:cNvPr id="3074" name="Picture 2" descr="ãæµ·æ´æ±¡æå¡éãçåçæå°çµæ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56" b="3625"/>
          <a:stretch/>
        </p:blipFill>
        <p:spPr bwMode="auto">
          <a:xfrm>
            <a:off x="8780206" y="4498252"/>
            <a:ext cx="3411794" cy="2359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001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979174" y="685800"/>
            <a:ext cx="5692878" cy="1939414"/>
          </a:xfrm>
        </p:spPr>
        <p:txBody>
          <a:bodyPr/>
          <a:lstStyle/>
          <a:p>
            <a:pPr algn="ctr"/>
            <a:r>
              <a:rPr lang="zh-TW" altLang="en-US" dirty="0" smtClean="0"/>
              <a:t>直到有一天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30478" y="3352800"/>
            <a:ext cx="8209936" cy="2172930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 smtClean="0">
                <a:solidFill>
                  <a:schemeClr val="tx1"/>
                </a:solidFill>
              </a:rPr>
              <a:t>人類意識到環</a:t>
            </a:r>
            <a:r>
              <a:rPr lang="zh-TW" altLang="en-US" sz="4800" dirty="0">
                <a:solidFill>
                  <a:schemeClr val="tx1"/>
                </a:solidFill>
              </a:rPr>
              <a:t>保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2579" y="4463845"/>
            <a:ext cx="2394155" cy="2394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93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979174" y="685800"/>
            <a:ext cx="5692878" cy="1939414"/>
          </a:xfrm>
        </p:spPr>
        <p:txBody>
          <a:bodyPr/>
          <a:lstStyle/>
          <a:p>
            <a:pPr algn="ctr"/>
            <a:r>
              <a:rPr lang="zh-TW" altLang="en-US" dirty="0" smtClean="0"/>
              <a:t>直到有一天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30478" y="3352800"/>
            <a:ext cx="8209936" cy="2172930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 smtClean="0">
                <a:solidFill>
                  <a:schemeClr val="tx1"/>
                </a:solidFill>
              </a:rPr>
              <a:t>真的來的及嗎</a:t>
            </a:r>
            <a:r>
              <a:rPr lang="en-US" altLang="zh-TW" sz="4800" dirty="0" smtClean="0">
                <a:solidFill>
                  <a:schemeClr val="tx1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?</a:t>
            </a:r>
            <a:endParaRPr lang="zh-TW" altLang="en-US" sz="4800" dirty="0">
              <a:solidFill>
                <a:schemeClr val="tx1"/>
              </a:solidFill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7995" y="3645130"/>
            <a:ext cx="2274005" cy="3212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32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81317" y="1907458"/>
            <a:ext cx="8209936" cy="1160207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altLang="zh-TW" sz="7200" b="1" u="sng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7200" b="1" u="sng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謝謝大家的聆聽</a:t>
            </a:r>
            <a:r>
              <a:rPr lang="en-US" altLang="zh-TW" sz="7200" b="1" u="sng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</a:p>
          <a:p>
            <a:pPr algn="ctr"/>
            <a:endParaRPr lang="zh-TW" altLang="en-US" sz="4800" b="1" u="sng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副標題 2"/>
          <p:cNvSpPr txBox="1">
            <a:spLocks/>
          </p:cNvSpPr>
          <p:nvPr/>
        </p:nvSpPr>
        <p:spPr>
          <a:xfrm>
            <a:off x="1465007" y="4006645"/>
            <a:ext cx="8209936" cy="11356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TW" alt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85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切割線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</TotalTime>
  <Words>50</Words>
  <Application>Microsoft Office PowerPoint</Application>
  <PresentationFormat>寬螢幕</PresentationFormat>
  <Paragraphs>16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微軟正黑體</vt:lpstr>
      <vt:lpstr>PMingLiU</vt:lpstr>
      <vt:lpstr>標楷體</vt:lpstr>
      <vt:lpstr>Century Gothic</vt:lpstr>
      <vt:lpstr>Wingdings 3</vt:lpstr>
      <vt:lpstr>切割線</vt:lpstr>
      <vt:lpstr>30213</vt:lpstr>
      <vt:lpstr>海</vt:lpstr>
      <vt:lpstr>海</vt:lpstr>
      <vt:lpstr>人類肆無忌憚</vt:lpstr>
      <vt:lpstr>直到有一天</vt:lpstr>
      <vt:lpstr>直到有一天</vt:lpstr>
      <vt:lpstr>直到有一天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owner</dc:creator>
  <cp:lastModifiedBy>USER</cp:lastModifiedBy>
  <cp:revision>7</cp:revision>
  <dcterms:created xsi:type="dcterms:W3CDTF">2019-05-28T14:10:02Z</dcterms:created>
  <dcterms:modified xsi:type="dcterms:W3CDTF">2019-06-03T06:31:36Z</dcterms:modified>
</cp:coreProperties>
</file>