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i="1" dirty="0" smtClean="0">
                <a:solidFill>
                  <a:schemeClr val="accent1">
                    <a:lumMod val="75000"/>
                  </a:schemeClr>
                </a:solidFill>
              </a:rPr>
              <a:t>海洋</a:t>
            </a:r>
            <a:r>
              <a:rPr lang="zh-TW" altLang="en-US" sz="8000" i="1" dirty="0">
                <a:solidFill>
                  <a:schemeClr val="accent1">
                    <a:lumMod val="75000"/>
                  </a:schemeClr>
                </a:solidFill>
              </a:rPr>
              <a:t>詩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30212</a:t>
            </a:r>
            <a:r>
              <a:rPr lang="zh-TW" altLang="en-US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賴建豪</a:t>
            </a:r>
            <a:endParaRPr lang="zh-TW" altLang="en-US" sz="3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4400" y="2214694"/>
            <a:ext cx="10363826" cy="3576506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sz="4800" i="1" dirty="0">
                <a:solidFill>
                  <a:schemeClr val="accent1">
                    <a:lumMod val="75000"/>
                  </a:schemeClr>
                </a:solidFill>
              </a:rPr>
              <a:t>海</a:t>
            </a:r>
            <a:r>
              <a:rPr lang="en-US" altLang="zh-TW" sz="4800" i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zh-TW" altLang="zh-TW" sz="4800" i="1" dirty="0">
                <a:solidFill>
                  <a:schemeClr val="accent1">
                    <a:lumMod val="75000"/>
                  </a:schemeClr>
                </a:solidFill>
              </a:rPr>
              <a:t>是生命的起點</a:t>
            </a:r>
          </a:p>
          <a:p>
            <a:pPr marL="0" indent="0" algn="ctr">
              <a:buNone/>
            </a:pPr>
            <a:r>
              <a:rPr lang="zh-TW" altLang="zh-TW" sz="4800" i="1" dirty="0">
                <a:solidFill>
                  <a:schemeClr val="accent1">
                    <a:lumMod val="75000"/>
                  </a:schemeClr>
                </a:solidFill>
              </a:rPr>
              <a:t>魚</a:t>
            </a:r>
            <a:r>
              <a:rPr lang="en-US" altLang="zh-TW" sz="4800" i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zh-TW" altLang="zh-TW" sz="4800" i="1" dirty="0">
                <a:solidFill>
                  <a:schemeClr val="accent1">
                    <a:lumMod val="75000"/>
                  </a:schemeClr>
                </a:solidFill>
              </a:rPr>
              <a:t>是海洋的孩子</a:t>
            </a:r>
          </a:p>
          <a:p>
            <a:pPr marL="0" indent="0" algn="ctr">
              <a:buNone/>
            </a:pPr>
            <a:r>
              <a:rPr lang="zh-TW" altLang="zh-TW" sz="4800" i="1" dirty="0">
                <a:solidFill>
                  <a:schemeClr val="accent1">
                    <a:lumMod val="75000"/>
                  </a:schemeClr>
                </a:solidFill>
              </a:rPr>
              <a:t>鹽</a:t>
            </a:r>
            <a:r>
              <a:rPr lang="en-US" altLang="zh-TW" sz="4800" i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zh-TW" altLang="zh-TW" sz="4800" i="1" dirty="0">
                <a:solidFill>
                  <a:schemeClr val="accent1">
                    <a:lumMod val="75000"/>
                  </a:schemeClr>
                </a:solidFill>
              </a:rPr>
              <a:t>是海洋的精華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6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珊瑚</a:t>
            </a:r>
            <a:r>
              <a:rPr lang="en-US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是海洋的雨林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珍珠</a:t>
            </a:r>
            <a:r>
              <a:rPr lang="en-US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是海洋的寶物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24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5" y="2425281"/>
            <a:ext cx="10363826" cy="342410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汙水</a:t>
            </a:r>
            <a:r>
              <a:rPr lang="en-US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是人們的愚蠢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垃圾</a:t>
            </a:r>
            <a:r>
              <a:rPr lang="en-US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是人們的浪費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64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人們總認為海納百川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卻不知道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5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海洋的未來將會因為人們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zh-TW" altLang="zh-TW" sz="4800" i="1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而漸漸消失</a:t>
            </a:r>
          </a:p>
        </p:txBody>
      </p:sp>
    </p:spTree>
    <p:extLst>
      <p:ext uri="{BB962C8B-B14F-4D97-AF65-F5344CB8AC3E}">
        <p14:creationId xmlns:p14="http://schemas.microsoft.com/office/powerpoint/2010/main" val="35055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sz="4800" i="1" dirty="0" smtClean="0">
                <a:solidFill>
                  <a:schemeClr val="accent1">
                    <a:lumMod val="75000"/>
                  </a:schemeClr>
                </a:solidFill>
              </a:rPr>
              <a:t>謝謝大家</a:t>
            </a:r>
            <a:endParaRPr lang="zh-TW" altLang="en-US" sz="4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14</TotalTime>
  <Words>60</Words>
  <Application>Microsoft Office PowerPoint</Application>
  <PresentationFormat>寬螢幕</PresentationFormat>
  <Paragraphs>15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Arial</vt:lpstr>
      <vt:lpstr>Calibri</vt:lpstr>
      <vt:lpstr>Times New Roman</vt:lpstr>
      <vt:lpstr>Tw Cen MT</vt:lpstr>
      <vt:lpstr>小水滴</vt:lpstr>
      <vt:lpstr>海洋詩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海洋詩</dc:title>
  <dc:creator>USER</dc:creator>
  <cp:lastModifiedBy>USER</cp:lastModifiedBy>
  <cp:revision>2</cp:revision>
  <dcterms:created xsi:type="dcterms:W3CDTF">2019-06-03T06:51:14Z</dcterms:created>
  <dcterms:modified xsi:type="dcterms:W3CDTF">2019-06-03T07:05:26Z</dcterms:modified>
</cp:coreProperties>
</file>