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7693B-D423-4DF1-8643-48753DB8A584}" type="datetimeFigureOut">
              <a:rPr lang="zh-TW" altLang="en-US" smtClean="0"/>
              <a:t>2019/6/3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4904E-9F6E-4ED7-A2FF-97BFF346D728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0221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全景圖片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7693B-D423-4DF1-8643-48753DB8A584}" type="datetimeFigureOut">
              <a:rPr lang="zh-TW" altLang="en-US" smtClean="0"/>
              <a:t>2019/6/3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4904E-9F6E-4ED7-A2FF-97BFF346D72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71378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7693B-D423-4DF1-8643-48753DB8A584}" type="datetimeFigureOut">
              <a:rPr lang="zh-TW" altLang="en-US" smtClean="0"/>
              <a:t>2019/6/3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4904E-9F6E-4ED7-A2FF-97BFF346D72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006889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7693B-D423-4DF1-8643-48753DB8A584}" type="datetimeFigureOut">
              <a:rPr lang="zh-TW" altLang="en-US" smtClean="0"/>
              <a:t>2019/6/3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4904E-9F6E-4ED7-A2FF-97BFF346D728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320966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7693B-D423-4DF1-8643-48753DB8A584}" type="datetimeFigureOut">
              <a:rPr lang="zh-TW" altLang="en-US" smtClean="0"/>
              <a:t>2019/6/3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4904E-9F6E-4ED7-A2FF-97BFF346D72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574956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7693B-D423-4DF1-8643-48753DB8A584}" type="datetimeFigureOut">
              <a:rPr lang="zh-TW" altLang="en-US" smtClean="0"/>
              <a:t>2019/6/3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4904E-9F6E-4ED7-A2FF-97BFF346D728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630342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7693B-D423-4DF1-8643-48753DB8A584}" type="datetimeFigureOut">
              <a:rPr lang="zh-TW" altLang="en-US" smtClean="0"/>
              <a:t>2019/6/3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4904E-9F6E-4ED7-A2FF-97BFF346D72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990037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7693B-D423-4DF1-8643-48753DB8A584}" type="datetimeFigureOut">
              <a:rPr lang="zh-TW" altLang="en-US" smtClean="0"/>
              <a:t>2019/6/3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4904E-9F6E-4ED7-A2FF-97BFF346D72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803351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7693B-D423-4DF1-8643-48753DB8A584}" type="datetimeFigureOut">
              <a:rPr lang="zh-TW" altLang="en-US" smtClean="0"/>
              <a:t>2019/6/3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4904E-9F6E-4ED7-A2FF-97BFF346D72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75900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7693B-D423-4DF1-8643-48753DB8A584}" type="datetimeFigureOut">
              <a:rPr lang="zh-TW" altLang="en-US" smtClean="0"/>
              <a:t>2019/6/3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4904E-9F6E-4ED7-A2FF-97BFF346D72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44450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7693B-D423-4DF1-8643-48753DB8A584}" type="datetimeFigureOut">
              <a:rPr lang="zh-TW" altLang="en-US" smtClean="0"/>
              <a:t>2019/6/3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4904E-9F6E-4ED7-A2FF-97BFF346D72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655154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7693B-D423-4DF1-8643-48753DB8A584}" type="datetimeFigureOut">
              <a:rPr lang="zh-TW" altLang="en-US" smtClean="0"/>
              <a:t>2019/6/3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4904E-9F6E-4ED7-A2FF-97BFF346D72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48236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7693B-D423-4DF1-8643-48753DB8A584}" type="datetimeFigureOut">
              <a:rPr lang="zh-TW" altLang="en-US" smtClean="0"/>
              <a:t>2019/6/3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4904E-9F6E-4ED7-A2FF-97BFF346D72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83723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7693B-D423-4DF1-8643-48753DB8A584}" type="datetimeFigureOut">
              <a:rPr lang="zh-TW" altLang="en-US" smtClean="0"/>
              <a:t>2019/6/3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4904E-9F6E-4ED7-A2FF-97BFF346D72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74787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7693B-D423-4DF1-8643-48753DB8A584}" type="datetimeFigureOut">
              <a:rPr lang="zh-TW" altLang="en-US" smtClean="0"/>
              <a:t>2019/6/3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4904E-9F6E-4ED7-A2FF-97BFF346D72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98468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7693B-D423-4DF1-8643-48753DB8A584}" type="datetimeFigureOut">
              <a:rPr lang="zh-TW" altLang="en-US" smtClean="0"/>
              <a:t>2019/6/3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4904E-9F6E-4ED7-A2FF-97BFF346D72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16176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7693B-D423-4DF1-8643-48753DB8A584}" type="datetimeFigureOut">
              <a:rPr lang="zh-TW" altLang="en-US" smtClean="0"/>
              <a:t>2019/6/3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4904E-9F6E-4ED7-A2FF-97BFF346D72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05597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0EE7693B-D423-4DF1-8643-48753DB8A584}" type="datetimeFigureOut">
              <a:rPr lang="zh-TW" altLang="en-US" smtClean="0"/>
              <a:t>2019/6/3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AFE4904E-9F6E-4ED7-A2FF-97BFF346D72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52820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dirty="0"/>
              <a:t>我去了日本的</a:t>
            </a:r>
          </a:p>
          <a:p>
            <a:r>
              <a:rPr lang="zh-TW" altLang="en-US" dirty="0"/>
              <a:t>禮拜一 大阪</a:t>
            </a:r>
            <a:r>
              <a:rPr lang="en-US" altLang="zh-TW" dirty="0"/>
              <a:t>, </a:t>
            </a:r>
            <a:r>
              <a:rPr lang="zh-TW" altLang="en-US" dirty="0"/>
              <a:t>心齋橋</a:t>
            </a:r>
          </a:p>
          <a:p>
            <a:r>
              <a:rPr lang="zh-TW" altLang="en-US" dirty="0"/>
              <a:t>飯店</a:t>
            </a:r>
          </a:p>
          <a:p>
            <a:endParaRPr lang="zh-TW" altLang="en-US" dirty="0"/>
          </a:p>
        </p:txBody>
      </p:sp>
      <p:sp>
        <p:nvSpPr>
          <p:cNvPr id="4" name="標題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/>
              <a:t> 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332392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禮拜二京都 錦市場</a:t>
            </a:r>
            <a:br>
              <a:rPr lang="zh-TW" altLang="en-US" dirty="0"/>
            </a:br>
            <a:r>
              <a:rPr lang="zh-TW" altLang="en-US" dirty="0"/>
              <a:t>飯店</a:t>
            </a:r>
            <a:br>
              <a:rPr lang="zh-TW" altLang="en-US" dirty="0"/>
            </a:br>
            <a:r>
              <a:rPr lang="zh-TW" altLang="en-US" dirty="0"/>
              <a:t>東京 澀谷中心街 淺草寺</a:t>
            </a:r>
            <a:br>
              <a:rPr lang="zh-TW" altLang="en-US" dirty="0"/>
            </a:br>
            <a:r>
              <a:rPr lang="zh-TW" altLang="en-US" dirty="0"/>
              <a:t>飯店</a:t>
            </a:r>
          </a:p>
        </p:txBody>
      </p:sp>
    </p:spTree>
    <p:extLst>
      <p:ext uri="{BB962C8B-B14F-4D97-AF65-F5344CB8AC3E}">
        <p14:creationId xmlns:p14="http://schemas.microsoft.com/office/powerpoint/2010/main" val="3779665700"/>
      </p:ext>
    </p:extLst>
  </p:cSld>
  <p:clrMapOvr>
    <a:masterClrMapping/>
  </p:clrMapOvr>
</p:sld>
</file>

<file path=ppt/theme/theme1.xml><?xml version="1.0" encoding="utf-8"?>
<a:theme xmlns:a="http://schemas.openxmlformats.org/drawingml/2006/main" name="切割線">
  <a:themeElements>
    <a:clrScheme name="切割線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切割線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切割線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</TotalTime>
  <Words>17</Words>
  <Application>Microsoft Office PowerPoint</Application>
  <PresentationFormat>寬螢幕</PresentationFormat>
  <Paragraphs>5</Paragraphs>
  <Slides>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6" baseType="lpstr">
      <vt:lpstr>微軟正黑體</vt:lpstr>
      <vt:lpstr>Century Gothic</vt:lpstr>
      <vt:lpstr>Wingdings 3</vt:lpstr>
      <vt:lpstr>切割線</vt:lpstr>
      <vt:lpstr> 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USER</dc:creator>
  <cp:lastModifiedBy>USER</cp:lastModifiedBy>
  <cp:revision>1</cp:revision>
  <dcterms:created xsi:type="dcterms:W3CDTF">2019-06-03T07:05:28Z</dcterms:created>
  <dcterms:modified xsi:type="dcterms:W3CDTF">2019-06-03T07:07:55Z</dcterms:modified>
</cp:coreProperties>
</file>