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zh-TW" sz="8000" dirty="0"/>
              <a:t>萬物的起源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30208</a:t>
            </a:r>
            <a:r>
              <a:rPr lang="zh-TW" altLang="en-US" dirty="0" smtClean="0">
                <a:solidFill>
                  <a:schemeClr val="tx1"/>
                </a:solidFill>
              </a:rPr>
              <a:t>曾揚竣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84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7215" y="1841728"/>
            <a:ext cx="8534400" cy="36152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zh-TW" sz="3600" dirty="0"/>
              <a:t>海洋是生命之母</a:t>
            </a:r>
          </a:p>
          <a:p>
            <a:pPr marL="0" indent="0" algn="ctr">
              <a:buNone/>
            </a:pPr>
            <a:r>
              <a:rPr lang="zh-TW" altLang="zh-TW" sz="3600" dirty="0"/>
              <a:t>孕育出了無限的神話</a:t>
            </a:r>
          </a:p>
          <a:p>
            <a:pPr marL="0" indent="0" algn="ctr">
              <a:buNone/>
            </a:pPr>
            <a:r>
              <a:rPr lang="zh-TW" altLang="zh-TW" sz="3600" dirty="0" smtClean="0"/>
              <a:t>亞特蘭</a:t>
            </a:r>
            <a:r>
              <a:rPr lang="zh-TW" altLang="zh-TW" sz="3600" dirty="0"/>
              <a:t>提</a:t>
            </a:r>
            <a:r>
              <a:rPr lang="zh-TW" altLang="zh-TW" sz="3600" dirty="0" smtClean="0"/>
              <a:t>斯</a:t>
            </a:r>
            <a:endParaRPr lang="en-US" altLang="zh-TW" sz="3600" dirty="0" smtClean="0"/>
          </a:p>
          <a:p>
            <a:pPr marL="0" indent="0" algn="ctr">
              <a:buNone/>
            </a:pPr>
            <a:r>
              <a:rPr lang="zh-TW" altLang="en-US" sz="3600" dirty="0"/>
              <a:t>波賽頓</a:t>
            </a:r>
          </a:p>
          <a:p>
            <a:pPr marL="0" indent="0" algn="ctr">
              <a:buNone/>
            </a:pPr>
            <a:r>
              <a:rPr lang="zh-TW" altLang="en-US" sz="3600" dirty="0"/>
              <a:t>惡魔</a:t>
            </a:r>
            <a:r>
              <a:rPr lang="zh-TW" altLang="en-US" sz="3600" dirty="0" smtClean="0"/>
              <a:t>果實</a:t>
            </a:r>
            <a:endParaRPr lang="zh-TW" altLang="en-US" sz="3600" dirty="0"/>
          </a:p>
          <a:p>
            <a:pPr algn="ctr"/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7154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1550324"/>
            <a:ext cx="8534400" cy="3615267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zh-TW" sz="3600" dirty="0"/>
              <a:t>更孕育出了絢麗的景色</a:t>
            </a:r>
          </a:p>
          <a:p>
            <a:pPr marL="0" indent="0" algn="ctr">
              <a:buNone/>
            </a:pPr>
            <a:r>
              <a:rPr lang="zh-TW" altLang="zh-TW" sz="3600" dirty="0"/>
              <a:t>七彩的珊瑚</a:t>
            </a:r>
          </a:p>
          <a:p>
            <a:pPr marL="0" indent="0" algn="ctr">
              <a:buNone/>
            </a:pPr>
            <a:r>
              <a:rPr lang="zh-TW" altLang="zh-TW" sz="3600" dirty="0"/>
              <a:t>堅硬的礁石</a:t>
            </a:r>
          </a:p>
          <a:p>
            <a:pPr marL="0" indent="0" algn="ctr">
              <a:buNone/>
            </a:pPr>
            <a:r>
              <a:rPr lang="zh-TW" altLang="zh-TW" sz="3600" dirty="0"/>
              <a:t>自由的生物</a:t>
            </a:r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7667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1292629"/>
            <a:ext cx="8534400" cy="3615267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zh-TW" sz="3600" dirty="0"/>
              <a:t>都被寬廣的海洋包容</a:t>
            </a:r>
          </a:p>
          <a:p>
            <a:pPr marL="0" indent="0" algn="ctr">
              <a:buNone/>
            </a:pPr>
            <a:r>
              <a:rPr lang="zh-TW" altLang="zh-TW" sz="3600" dirty="0"/>
              <a:t>他就像地球上的宇宙</a:t>
            </a:r>
          </a:p>
          <a:p>
            <a:pPr marL="0" indent="0" algn="ctr">
              <a:buNone/>
            </a:pPr>
            <a:r>
              <a:rPr lang="zh-TW" altLang="zh-TW" sz="3600" dirty="0"/>
              <a:t>那樣的無法預測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96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1483822"/>
            <a:ext cx="8534400" cy="3615267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zh-TW" sz="3600" dirty="0"/>
              <a:t>一個接著一個的海浪</a:t>
            </a:r>
          </a:p>
          <a:p>
            <a:pPr marL="0" indent="0" algn="ctr">
              <a:buNone/>
            </a:pPr>
            <a:r>
              <a:rPr lang="zh-TW" altLang="zh-TW" sz="3600" dirty="0"/>
              <a:t>撫慰了來到海邊的人們</a:t>
            </a:r>
          </a:p>
          <a:p>
            <a:pPr marL="0" indent="0" algn="ctr">
              <a:buNone/>
            </a:pPr>
            <a:r>
              <a:rPr lang="zh-TW" altLang="zh-TW" sz="3600" dirty="0"/>
              <a:t>那受傷的心靈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419776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77</Words>
  <Application>Microsoft Office PowerPoint</Application>
  <PresentationFormat>寬螢幕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微軟正黑體</vt:lpstr>
      <vt:lpstr>Century Gothic</vt:lpstr>
      <vt:lpstr>Wingdings 3</vt:lpstr>
      <vt:lpstr>切割線</vt:lpstr>
      <vt:lpstr>萬物的起源 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萬物的起源 </dc:title>
  <dc:creator>USER</dc:creator>
  <cp:lastModifiedBy>USER</cp:lastModifiedBy>
  <cp:revision>1</cp:revision>
  <dcterms:created xsi:type="dcterms:W3CDTF">2019-06-03T06:31:27Z</dcterms:created>
  <dcterms:modified xsi:type="dcterms:W3CDTF">2019-06-03T06:47:07Z</dcterms:modified>
</cp:coreProperties>
</file>