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 smtClean="0"/>
              <a:t>7</a:t>
            </a:r>
            <a:r>
              <a:rPr lang="zh-TW" altLang="en-US" sz="3200" dirty="0" smtClean="0"/>
              <a:t>號陳冠丞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9600" dirty="0" smtClean="0"/>
              <a:t>魚與海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1461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10001" y="257695"/>
            <a:ext cx="10572000" cy="4162503"/>
          </a:xfrm>
        </p:spPr>
        <p:txBody>
          <a:bodyPr/>
          <a:lstStyle/>
          <a:p>
            <a:r>
              <a:rPr lang="zh-TW" altLang="zh-TW" dirty="0"/>
              <a:t>我誕生在了海洋</a:t>
            </a:r>
            <a:br>
              <a:rPr lang="zh-TW" altLang="zh-TW" dirty="0"/>
            </a:br>
            <a:r>
              <a:rPr lang="zh-TW" altLang="zh-TW" dirty="0"/>
              <a:t>海洋孕育了我</a:t>
            </a:r>
            <a:br>
              <a:rPr lang="zh-TW" altLang="zh-TW" dirty="0"/>
            </a:br>
            <a:r>
              <a:rPr lang="zh-TW" altLang="zh-TW" dirty="0"/>
              <a:t>海洋是我的家</a:t>
            </a:r>
            <a:br>
              <a:rPr lang="zh-TW" altLang="zh-TW" dirty="0"/>
            </a:br>
            <a:r>
              <a:rPr lang="zh-TW" altLang="zh-TW" dirty="0"/>
              <a:t>海是我的依靠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 flipH="1">
            <a:off x="631768" y="5280847"/>
            <a:ext cx="178234" cy="434974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36544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45719" cy="45719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43403" y="1172096"/>
            <a:ext cx="10554574" cy="5127278"/>
          </a:xfrm>
        </p:spPr>
        <p:txBody>
          <a:bodyPr/>
          <a:lstStyle/>
          <a:p>
            <a:r>
              <a:rPr lang="zh-TW" altLang="zh-TW" sz="4800" dirty="0"/>
              <a:t>海給了我生命</a:t>
            </a:r>
          </a:p>
          <a:p>
            <a:r>
              <a:rPr lang="zh-TW" altLang="zh-TW" sz="4800" dirty="0"/>
              <a:t>海是如此美麗</a:t>
            </a:r>
          </a:p>
          <a:p>
            <a:r>
              <a:rPr lang="zh-TW" altLang="zh-TW" sz="4800" dirty="0"/>
              <a:t>海是如此神聖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39888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4400" dirty="0"/>
              <a:t>我長眠的那一天</a:t>
            </a:r>
          </a:p>
          <a:p>
            <a:r>
              <a:rPr lang="zh-TW" altLang="zh-TW" sz="4400" dirty="0"/>
              <a:t>希望是在中</a:t>
            </a:r>
          </a:p>
          <a:p>
            <a:r>
              <a:rPr lang="zh-TW" altLang="zh-TW" sz="4400" dirty="0"/>
              <a:t>我才能永遠陪伴</a:t>
            </a:r>
          </a:p>
          <a:p>
            <a:r>
              <a:rPr lang="zh-TW" altLang="en-US" sz="4400" dirty="0" smtClean="0"/>
              <a:t>海</a:t>
            </a:r>
            <a:r>
              <a:rPr lang="zh-TW" altLang="en-US" sz="4400" dirty="0"/>
              <a:t>洋</a:t>
            </a:r>
            <a:r>
              <a:rPr lang="zh-TW" altLang="zh-TW" sz="4400" dirty="0" smtClean="0"/>
              <a:t>這</a:t>
            </a:r>
            <a:r>
              <a:rPr lang="zh-TW" altLang="zh-TW" sz="4400" dirty="0"/>
              <a:t>位母親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909678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至理名言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TM03457503[[fn=至理名言]]</Template>
  <TotalTime>7</TotalTime>
  <Words>43</Words>
  <Application>Microsoft Office PowerPoint</Application>
  <PresentationFormat>寬螢幕</PresentationFormat>
  <Paragraphs>10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新細明體</vt:lpstr>
      <vt:lpstr>Century Gothic</vt:lpstr>
      <vt:lpstr>Wingdings 2</vt:lpstr>
      <vt:lpstr>至理名言</vt:lpstr>
      <vt:lpstr>7號陳冠丞</vt:lpstr>
      <vt:lpstr>我誕生在了海洋 海洋孕育了我 海洋是我的家 海是我的依靠 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7號陳冠丞</dc:title>
  <dc:creator>USER</dc:creator>
  <cp:lastModifiedBy>USER</cp:lastModifiedBy>
  <cp:revision>1</cp:revision>
  <dcterms:created xsi:type="dcterms:W3CDTF">2019-06-03T06:39:41Z</dcterms:created>
  <dcterms:modified xsi:type="dcterms:W3CDTF">2019-06-03T06:47:33Z</dcterms:modified>
</cp:coreProperties>
</file>