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海的</a:t>
            </a:r>
            <a:r>
              <a:rPr lang="zh-TW" altLang="zh-TW" dirty="0" smtClean="0"/>
              <a:t>美麗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三年二班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邱康穎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1442258"/>
            <a:ext cx="8534400" cy="3615267"/>
          </a:xfrm>
        </p:spPr>
        <p:txBody>
          <a:bodyPr>
            <a:noAutofit/>
          </a:bodyPr>
          <a:lstStyle/>
          <a:p>
            <a:r>
              <a:rPr lang="zh-TW" altLang="zh-TW" sz="3200" dirty="0"/>
              <a:t>無盡的海洋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zh-TW" sz="3200" dirty="0"/>
              <a:t>生存著許多的魚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zh-TW" sz="3200" dirty="0"/>
              <a:t>魚跳出水面製造水波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zh-TW" sz="3200" dirty="0"/>
              <a:t>螃蟹在石頭上跳舞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zh-TW" sz="3200" dirty="0"/>
              <a:t>海鷗拍打著翅膀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zh-TW" sz="3200" dirty="0"/>
              <a:t>海浪拍打著石頭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zh-TW" sz="3200" dirty="0"/>
              <a:t>有些人在釣魚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zh-TW" sz="3200" dirty="0"/>
              <a:t>有些人在看海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zh-TW" sz="3200" dirty="0"/>
              <a:t>朋友甩著釣竿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zh-TW" sz="3200" dirty="0"/>
              <a:t>我拿線在玩螃蟹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97069948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7</Words>
  <Application>Microsoft Office PowerPoint</Application>
  <PresentationFormat>寬螢幕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微軟正黑體</vt:lpstr>
      <vt:lpstr>Century Gothic</vt:lpstr>
      <vt:lpstr>Wingdings 3</vt:lpstr>
      <vt:lpstr>切割線</vt:lpstr>
      <vt:lpstr>海的美麗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海的美麗</dc:title>
  <dc:creator>USER</dc:creator>
  <cp:lastModifiedBy>USER</cp:lastModifiedBy>
  <cp:revision>2</cp:revision>
  <dcterms:created xsi:type="dcterms:W3CDTF">2019-06-03T06:44:57Z</dcterms:created>
  <dcterms:modified xsi:type="dcterms:W3CDTF">2019-06-03T06:54:33Z</dcterms:modified>
</cp:coreProperties>
</file>