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3928-4574-49FE-8BD6-091A87132FA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6C39-836F-45B7-B0ED-616B4189DC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9783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3928-4574-49FE-8BD6-091A87132FA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6C39-836F-45B7-B0ED-616B4189DC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026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3928-4574-49FE-8BD6-091A87132FA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6C39-836F-45B7-B0ED-616B4189DC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398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3928-4574-49FE-8BD6-091A87132FA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6C39-836F-45B7-B0ED-616B4189DC4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3376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3928-4574-49FE-8BD6-091A87132FA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6C39-836F-45B7-B0ED-616B4189DC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7220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3928-4574-49FE-8BD6-091A87132FA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6C39-836F-45B7-B0ED-616B4189DC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2079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3928-4574-49FE-8BD6-091A87132FA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6C39-836F-45B7-B0ED-616B4189DC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9777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3928-4574-49FE-8BD6-091A87132FA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6C39-836F-45B7-B0ED-616B4189DC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522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3928-4574-49FE-8BD6-091A87132FA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6C39-836F-45B7-B0ED-616B4189DC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2811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3928-4574-49FE-8BD6-091A87132FA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6C39-836F-45B7-B0ED-616B4189DC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202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3928-4574-49FE-8BD6-091A87132FA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6C39-836F-45B7-B0ED-616B4189DC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384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3928-4574-49FE-8BD6-091A87132FA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6C39-836F-45B7-B0ED-616B4189DC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0026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3928-4574-49FE-8BD6-091A87132FA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6C39-836F-45B7-B0ED-616B4189DC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480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3928-4574-49FE-8BD6-091A87132FA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6C39-836F-45B7-B0ED-616B4189DC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934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3928-4574-49FE-8BD6-091A87132FA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6C39-836F-45B7-B0ED-616B4189DC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921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3928-4574-49FE-8BD6-091A87132FA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6C39-836F-45B7-B0ED-616B4189DC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1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3928-4574-49FE-8BD6-091A87132FA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6C39-836F-45B7-B0ED-616B4189DC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5415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5BE3928-4574-49FE-8BD6-091A87132FA3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B7D6C39-836F-45B7-B0ED-616B4189DC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060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/>
              <a:t>無情</a:t>
            </a:r>
            <a:endParaRPr lang="zh-TW" altLang="en-US" sz="5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30204</a:t>
            </a:r>
            <a:r>
              <a:rPr lang="zh-TW" altLang="en-US" dirty="0" smtClean="0"/>
              <a:t>林頎晉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689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005840" y="806336"/>
            <a:ext cx="10271760" cy="4984864"/>
          </a:xfrm>
        </p:spPr>
        <p:txBody>
          <a:bodyPr>
            <a:normAutofit lnSpcReduction="10000"/>
          </a:bodyPr>
          <a:lstStyle/>
          <a:p>
            <a:r>
              <a:rPr lang="zh-TW" altLang="zh-TW" sz="3400" dirty="0"/>
              <a:t>萬馬奔騰</a:t>
            </a:r>
          </a:p>
          <a:p>
            <a:r>
              <a:rPr lang="zh-TW" altLang="zh-TW" sz="3400" dirty="0"/>
              <a:t>氣勢萬鈞</a:t>
            </a:r>
          </a:p>
          <a:p>
            <a:r>
              <a:rPr lang="zh-TW" altLang="zh-TW" sz="3400" dirty="0"/>
              <a:t>朵朵白花盛開</a:t>
            </a:r>
          </a:p>
          <a:p>
            <a:r>
              <a:rPr lang="zh-TW" altLang="zh-TW" sz="3400" dirty="0"/>
              <a:t>剎那間</a:t>
            </a:r>
          </a:p>
          <a:p>
            <a:r>
              <a:rPr lang="zh-TW" altLang="zh-TW" sz="3400" dirty="0"/>
              <a:t>卻又</a:t>
            </a:r>
            <a:r>
              <a:rPr lang="zh-TW" altLang="zh-TW" sz="3400" dirty="0" smtClean="0"/>
              <a:t>凋謝</a:t>
            </a:r>
            <a:endParaRPr lang="en-US" altLang="zh-TW" sz="3400" dirty="0" smtClean="0"/>
          </a:p>
          <a:p>
            <a:r>
              <a:rPr lang="zh-TW" altLang="zh-TW" sz="3400" dirty="0"/>
              <a:t>滾滾而來的醞釀</a:t>
            </a:r>
          </a:p>
          <a:p>
            <a:r>
              <a:rPr lang="zh-TW" altLang="zh-TW" sz="3400" dirty="0"/>
              <a:t>就為了這一霎的開謝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55958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40080" y="274320"/>
            <a:ext cx="10637520" cy="6309360"/>
          </a:xfrm>
        </p:spPr>
        <p:txBody>
          <a:bodyPr>
            <a:normAutofit/>
          </a:bodyPr>
          <a:lstStyle/>
          <a:p>
            <a:r>
              <a:rPr lang="zh-TW" altLang="zh-TW" sz="3400" dirty="0" smtClean="0"/>
              <a:t>是</a:t>
            </a:r>
            <a:r>
              <a:rPr lang="zh-TW" altLang="zh-TW" sz="3400" dirty="0"/>
              <a:t>礁石浪漫</a:t>
            </a:r>
            <a:r>
              <a:rPr lang="en-US" altLang="zh-TW" sz="3400" dirty="0"/>
              <a:t>?</a:t>
            </a:r>
            <a:endParaRPr lang="zh-TW" altLang="zh-TW" sz="3400" dirty="0"/>
          </a:p>
          <a:p>
            <a:r>
              <a:rPr lang="zh-TW" altLang="zh-TW" sz="3400" dirty="0"/>
              <a:t>抑或礁石無情呢</a:t>
            </a:r>
            <a:r>
              <a:rPr lang="en-US" altLang="zh-TW" sz="3400" dirty="0"/>
              <a:t>?</a:t>
            </a:r>
            <a:endParaRPr lang="zh-TW" altLang="zh-TW" sz="3400" dirty="0"/>
          </a:p>
          <a:p>
            <a:endParaRPr lang="zh-TW" altLang="en-US" sz="3400" dirty="0"/>
          </a:p>
        </p:txBody>
      </p:sp>
    </p:spTree>
    <p:extLst>
      <p:ext uri="{BB962C8B-B14F-4D97-AF65-F5344CB8AC3E}">
        <p14:creationId xmlns:p14="http://schemas.microsoft.com/office/powerpoint/2010/main" val="1105063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590205" y="515390"/>
            <a:ext cx="10687396" cy="6093228"/>
          </a:xfrm>
        </p:spPr>
        <p:txBody>
          <a:bodyPr>
            <a:normAutofit/>
          </a:bodyPr>
          <a:lstStyle/>
          <a:p>
            <a:r>
              <a:rPr lang="zh-TW" altLang="zh-TW" sz="2800" dirty="0"/>
              <a:t>水面下</a:t>
            </a:r>
          </a:p>
          <a:p>
            <a:r>
              <a:rPr lang="zh-TW" altLang="zh-TW" sz="2800" dirty="0"/>
              <a:t>令人痴迷的</a:t>
            </a:r>
            <a:r>
              <a:rPr lang="zh-TW" altLang="zh-TW" sz="2800" dirty="0" smtClean="0"/>
              <a:t>龍宮</a:t>
            </a:r>
            <a:endParaRPr lang="en-US" altLang="zh-TW" sz="2800" dirty="0" smtClean="0"/>
          </a:p>
          <a:p>
            <a:r>
              <a:rPr lang="zh-TW" altLang="zh-TW" sz="2800" dirty="0"/>
              <a:t>童真在此</a:t>
            </a:r>
            <a:r>
              <a:rPr lang="zh-TW" altLang="zh-TW" sz="2800" dirty="0" smtClean="0"/>
              <a:t>萌芽</a:t>
            </a:r>
            <a:endParaRPr lang="en-US" altLang="zh-TW" sz="2800" dirty="0" smtClean="0"/>
          </a:p>
          <a:p>
            <a:r>
              <a:rPr lang="zh-TW" altLang="zh-TW" sz="2800" dirty="0"/>
              <a:t>蘊著童年</a:t>
            </a:r>
            <a:r>
              <a:rPr lang="zh-TW" altLang="zh-TW" sz="2800" dirty="0" smtClean="0"/>
              <a:t>歡笑</a:t>
            </a:r>
            <a:endParaRPr lang="zh-TW" altLang="zh-TW" sz="2800" dirty="0"/>
          </a:p>
          <a:p>
            <a:r>
              <a:rPr lang="zh-TW" altLang="zh-TW" sz="2800" dirty="0" smtClean="0"/>
              <a:t>回首</a:t>
            </a:r>
            <a:endParaRPr lang="zh-TW" altLang="zh-TW" sz="2800" dirty="0"/>
          </a:p>
          <a:p>
            <a:r>
              <a:rPr lang="zh-TW" altLang="zh-TW" sz="2800" dirty="0" smtClean="0"/>
              <a:t>是</a:t>
            </a:r>
            <a:r>
              <a:rPr lang="zh-TW" altLang="en-US" sz="2800" dirty="0" smtClean="0"/>
              <a:t>如此美好</a:t>
            </a:r>
            <a:endParaRPr lang="en-US" altLang="zh-TW" sz="2800" dirty="0" smtClean="0"/>
          </a:p>
          <a:p>
            <a:r>
              <a:rPr lang="zh-TW" altLang="en-US" sz="2800" dirty="0" smtClean="0"/>
              <a:t>可</a:t>
            </a:r>
            <a:r>
              <a:rPr lang="zh-TW" altLang="en-US" sz="2800" dirty="0"/>
              <a:t>惜</a:t>
            </a:r>
            <a:r>
              <a:rPr lang="zh-TW" altLang="zh-TW" sz="2800" dirty="0" smtClean="0"/>
              <a:t>無法</a:t>
            </a:r>
            <a:r>
              <a:rPr lang="zh-TW" altLang="zh-TW" sz="2800" dirty="0"/>
              <a:t>再次體驗</a:t>
            </a:r>
          </a:p>
          <a:p>
            <a:r>
              <a:rPr lang="zh-TW" altLang="zh-TW" sz="2800" dirty="0"/>
              <a:t>時間真是無情</a:t>
            </a:r>
          </a:p>
        </p:txBody>
      </p:sp>
    </p:spTree>
    <p:extLst>
      <p:ext uri="{BB962C8B-B14F-4D97-AF65-F5344CB8AC3E}">
        <p14:creationId xmlns:p14="http://schemas.microsoft.com/office/powerpoint/2010/main" val="2334292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532015" y="324196"/>
            <a:ext cx="10745585" cy="6176357"/>
          </a:xfrm>
        </p:spPr>
        <p:txBody>
          <a:bodyPr>
            <a:normAutofit/>
          </a:bodyPr>
          <a:lstStyle/>
          <a:p>
            <a:r>
              <a:rPr lang="zh-TW" altLang="zh-TW" sz="3400" dirty="0"/>
              <a:t>海神波賽頓讚嘆著</a:t>
            </a:r>
          </a:p>
          <a:p>
            <a:r>
              <a:rPr lang="zh-TW" altLang="zh-TW" sz="3400" dirty="0"/>
              <a:t>造物主的神力</a:t>
            </a:r>
          </a:p>
          <a:p>
            <a:r>
              <a:rPr lang="zh-TW" altLang="zh-TW" sz="3400" dirty="0"/>
              <a:t>呼風喚雨的魔杖</a:t>
            </a:r>
          </a:p>
          <a:p>
            <a:r>
              <a:rPr lang="zh-TW" altLang="zh-TW" sz="3400" dirty="0"/>
              <a:t>興雨的蛟龍</a:t>
            </a:r>
          </a:p>
          <a:p>
            <a:r>
              <a:rPr lang="zh-TW" altLang="zh-TW" sz="3400" dirty="0"/>
              <a:t>轟隆巨響</a:t>
            </a:r>
          </a:p>
          <a:p>
            <a:r>
              <a:rPr lang="zh-TW" altLang="zh-TW" sz="3400" dirty="0"/>
              <a:t>嘩啦大雨</a:t>
            </a:r>
          </a:p>
          <a:p>
            <a:endParaRPr lang="zh-TW" altLang="en-US" sz="3400" dirty="0"/>
          </a:p>
        </p:txBody>
      </p:sp>
    </p:spTree>
    <p:extLst>
      <p:ext uri="{BB962C8B-B14F-4D97-AF65-F5344CB8AC3E}">
        <p14:creationId xmlns:p14="http://schemas.microsoft.com/office/powerpoint/2010/main" val="1642517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65019" y="399012"/>
            <a:ext cx="10612582" cy="6093228"/>
          </a:xfrm>
        </p:spPr>
        <p:txBody>
          <a:bodyPr>
            <a:normAutofit/>
          </a:bodyPr>
          <a:lstStyle/>
          <a:p>
            <a:r>
              <a:rPr lang="zh-TW" altLang="zh-TW" sz="3400" dirty="0"/>
              <a:t>震懾之際</a:t>
            </a:r>
          </a:p>
          <a:p>
            <a:r>
              <a:rPr lang="zh-TW" altLang="zh-TW" sz="3400" dirty="0"/>
              <a:t>感到我們如此渺小</a:t>
            </a:r>
          </a:p>
          <a:p>
            <a:r>
              <a:rPr lang="zh-TW" altLang="zh-TW" sz="3400" dirty="0"/>
              <a:t>造物主真是無情</a:t>
            </a:r>
            <a:endParaRPr lang="zh-TW" altLang="zh-TW" sz="3400" dirty="0"/>
          </a:p>
        </p:txBody>
      </p:sp>
    </p:spTree>
    <p:extLst>
      <p:ext uri="{BB962C8B-B14F-4D97-AF65-F5344CB8AC3E}">
        <p14:creationId xmlns:p14="http://schemas.microsoft.com/office/powerpoint/2010/main" val="2104859613"/>
      </p:ext>
    </p:extLst>
  </p:cSld>
  <p:clrMapOvr>
    <a:masterClrMapping/>
  </p:clrMapOvr>
</p:sld>
</file>

<file path=ppt/theme/theme1.xml><?xml version="1.0" encoding="utf-8"?>
<a:theme xmlns:a="http://schemas.openxmlformats.org/drawingml/2006/main" name="小水滴">
  <a:themeElements>
    <a:clrScheme name="小水滴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小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小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TM04033925[[fn=小水滴]]</Template>
  <TotalTime>20</TotalTime>
  <Words>91</Words>
  <Application>Microsoft Office PowerPoint</Application>
  <PresentationFormat>寬螢幕</PresentationFormat>
  <Paragraphs>28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0" baseType="lpstr">
      <vt:lpstr>新細明體</vt:lpstr>
      <vt:lpstr>Arial</vt:lpstr>
      <vt:lpstr>Tw Cen MT</vt:lpstr>
      <vt:lpstr>小水滴</vt:lpstr>
      <vt:lpstr>無情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無情</dc:title>
  <dc:creator>USER</dc:creator>
  <cp:lastModifiedBy>USER</cp:lastModifiedBy>
  <cp:revision>3</cp:revision>
  <dcterms:created xsi:type="dcterms:W3CDTF">2019-06-03T06:49:10Z</dcterms:created>
  <dcterms:modified xsi:type="dcterms:W3CDTF">2019-06-03T07:09:22Z</dcterms:modified>
</cp:coreProperties>
</file>