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21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46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986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139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567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639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895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475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55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12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75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48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87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1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8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3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69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8FBE32C-A458-47C4-9AB0-DE7D109688B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223EC3-543F-4BD9-898A-A3272FAD53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417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海洋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30202 </a:t>
            </a:r>
            <a:r>
              <a:rPr lang="zh-TW" altLang="en-US" dirty="0" smtClean="0"/>
              <a:t>林佑宸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780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zh-TW" altLang="en-US" sz="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0590" y="1201189"/>
            <a:ext cx="8534400" cy="3615267"/>
          </a:xfrm>
        </p:spPr>
        <p:txBody>
          <a:bodyPr>
            <a:noAutofit/>
          </a:bodyPr>
          <a:lstStyle/>
          <a:p>
            <a:r>
              <a:rPr lang="zh-TW" altLang="zh-TW" sz="5000" dirty="0" smtClean="0"/>
              <a:t>有</a:t>
            </a:r>
            <a:r>
              <a:rPr lang="zh-TW" altLang="zh-TW" sz="5000" dirty="0"/>
              <a:t>有著一片湛藍的海</a:t>
            </a:r>
          </a:p>
          <a:p>
            <a:r>
              <a:rPr lang="zh-TW" altLang="zh-TW" sz="4400" dirty="0" smtClean="0"/>
              <a:t>著</a:t>
            </a:r>
            <a:r>
              <a:rPr lang="zh-TW" altLang="zh-TW" sz="4400" dirty="0"/>
              <a:t>一片白白的沙</a:t>
            </a:r>
          </a:p>
          <a:p>
            <a:r>
              <a:rPr lang="zh-TW" altLang="zh-TW" sz="4400" dirty="0"/>
              <a:t>有著一棵又一棵的樹</a:t>
            </a:r>
          </a:p>
          <a:p>
            <a:pPr marL="285750" lvl="8" indent="-285750"/>
            <a:r>
              <a:rPr lang="zh-TW" altLang="zh-TW" sz="4400" dirty="0"/>
              <a:t>有很多人會在那釣魚</a:t>
            </a:r>
          </a:p>
          <a:p>
            <a:r>
              <a:rPr lang="zh-TW" altLang="zh-TW" sz="4600" dirty="0" smtClean="0"/>
              <a:t>釣</a:t>
            </a:r>
            <a:r>
              <a:rPr lang="zh-TW" altLang="zh-TW" sz="4600" dirty="0"/>
              <a:t>到的魚可以烤來吃</a:t>
            </a: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07649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4400" dirty="0" smtClean="0"/>
              <a:t>有著一堆的垃圾</a:t>
            </a:r>
            <a:endParaRPr lang="en-US" altLang="zh-TW" sz="4400" dirty="0" smtClean="0"/>
          </a:p>
          <a:p>
            <a:r>
              <a:rPr lang="zh-TW" altLang="en-US" sz="4400" dirty="0" smtClean="0"/>
              <a:t>還有些漂流木在海上</a:t>
            </a:r>
            <a:endParaRPr lang="en-US" altLang="zh-TW" sz="4400" dirty="0" smtClean="0"/>
          </a:p>
          <a:p>
            <a:r>
              <a:rPr lang="zh-TW" altLang="en-US" sz="4400" dirty="0" smtClean="0"/>
              <a:t>海會有一些死魚在海上</a:t>
            </a:r>
            <a:endParaRPr lang="en-US" altLang="zh-TW" sz="4400" dirty="0" smtClean="0"/>
          </a:p>
          <a:p>
            <a:r>
              <a:rPr lang="zh-TW" altLang="en-US" sz="4400" dirty="0" smtClean="0"/>
              <a:t>有死魚的海是臭的</a:t>
            </a:r>
            <a:endParaRPr lang="en-US" altLang="zh-TW" sz="4400" dirty="0" smtClean="0"/>
          </a:p>
          <a:p>
            <a:r>
              <a:rPr lang="zh-TW" altLang="en-US" sz="4400" dirty="0" smtClean="0"/>
              <a:t>是因為死魚的關溪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34898085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77</Words>
  <Application>Microsoft Office PowerPoint</Application>
  <PresentationFormat>寬螢幕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微軟正黑體</vt:lpstr>
      <vt:lpstr>Century Gothic</vt:lpstr>
      <vt:lpstr>Wingdings 3</vt:lpstr>
      <vt:lpstr>切割線</vt:lpstr>
      <vt:lpstr>海洋 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</dc:title>
  <dc:creator>USER</dc:creator>
  <cp:lastModifiedBy>USER</cp:lastModifiedBy>
  <cp:revision>2</cp:revision>
  <dcterms:created xsi:type="dcterms:W3CDTF">2019-06-03T06:50:26Z</dcterms:created>
  <dcterms:modified xsi:type="dcterms:W3CDTF">2019-06-03T07:01:03Z</dcterms:modified>
</cp:coreProperties>
</file>