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024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269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035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022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752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318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922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8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030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10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039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92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55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63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97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996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A4F40-812A-4929-AD43-71D2ABE4479A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2230728-9597-4D36-92C3-2E395F9328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5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zh.wikipedia.org/w/index.php?title=%E4%BA%8C%E5%8D%81%E4%B8%96%E7%B4%80%E5%8F%A4%E5%85%B8%E9%9F%B3%E6%A8%82&amp;action=edit&amp;redlink=1" TargetMode="Externa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.facebook.com/l.php?u=https%3A%2F%2Fyoutu.be%2FOtDgetua5aA&amp;h=ATOu11u1GNUyoNr2iPuoN9vMVj9kzssZ36MvTWwVpo0OBs9yAA6484o9E9VZ1mhxhBm-veySDE_84_q23bdvV9JXgzCFZahHVceSLCoLTJCug505dMlkfsnMh5sZMQfb7OVeuSVCGS2b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47913" y="1130300"/>
            <a:ext cx="8915399" cy="2262781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207 </a:t>
            </a:r>
            <a:r>
              <a:rPr lang="zh-TW" altLang="en-US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伊果斯特拉溫斯基</a:t>
            </a:r>
            <a:endParaRPr lang="zh-TW" altLang="en-US" u="sng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541713" y="3393081"/>
            <a:ext cx="8915399" cy="1141162"/>
          </a:xfrm>
        </p:spPr>
        <p:txBody>
          <a:bodyPr>
            <a:normAutofit/>
          </a:bodyPr>
          <a:lstStyle/>
          <a:p>
            <a:r>
              <a:rPr lang="en-US" altLang="zh-TW" sz="5400" dirty="0" smtClean="0"/>
              <a:t>Igor Stravinsky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8842459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0325" y="8273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zh-TW" alt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他生於俄國  </a:t>
            </a:r>
            <a:r>
              <a:rPr lang="en-US" altLang="zh-TW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1882</a:t>
            </a:r>
            <a:r>
              <a:rPr lang="zh-TW" alt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年</a:t>
            </a:r>
            <a:r>
              <a:rPr lang="en-US" altLang="zh-TW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</a:t>
            </a:r>
            <a:r>
              <a:rPr lang="zh-TW" alt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月</a:t>
            </a:r>
            <a:r>
              <a:rPr lang="en-US" altLang="zh-TW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17</a:t>
            </a:r>
            <a:r>
              <a:rPr lang="zh-TW" alt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日出生</a:t>
            </a:r>
            <a:endParaRPr lang="zh-TW" alt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900" y="2514600"/>
            <a:ext cx="2908299" cy="3670300"/>
          </a:xfrm>
        </p:spPr>
      </p:pic>
    </p:spTree>
    <p:extLst>
      <p:ext uri="{BB962C8B-B14F-4D97-AF65-F5344CB8AC3E}">
        <p14:creationId xmlns:p14="http://schemas.microsoft.com/office/powerpoint/2010/main" val="181817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05011" y="939800"/>
            <a:ext cx="8915399" cy="2262781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伊果斯特拉溫斯基的父親是知名男低音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zh-TW" altLang="en-US" sz="3600" dirty="0" smtClean="0"/>
              <a:t>他在文學及繪畫上皆有很深的造詣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05011" y="2959100"/>
            <a:ext cx="8915399" cy="2197099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zh-TW" altLang="en-US" sz="4000" dirty="0" smtClean="0">
                <a:solidFill>
                  <a:schemeClr val="accent2">
                    <a:lumMod val="75000"/>
                  </a:schemeClr>
                </a:solidFill>
              </a:rPr>
              <a:t>他從小就被濃郁的藝術氣息圍繞 所以對音樂非常著迷</a:t>
            </a:r>
            <a:endParaRPr lang="zh-TW" alt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6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000" dirty="0" smtClean="0"/>
              <a:t>伊果斯特拉溫斯基是現代音樂派</a:t>
            </a:r>
            <a:endParaRPr lang="zh-TW" altLang="en-US" sz="4000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70" b="17470"/>
          <a:stretch>
            <a:fillRect/>
          </a:stretch>
        </p:blipFill>
        <p:spPr>
          <a:xfrm>
            <a:off x="2233612" y="509896"/>
            <a:ext cx="8294688" cy="4134335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23256" y="6835140"/>
            <a:ext cx="8915400" cy="45719"/>
          </a:xfrm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182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43112" y="850900"/>
            <a:ext cx="8915399" cy="3117040"/>
          </a:xfrm>
        </p:spPr>
        <p:txBody>
          <a:bodyPr>
            <a:normAutofit/>
          </a:bodyPr>
          <a:lstStyle/>
          <a:p>
            <a:r>
              <a:rPr lang="en-US" altLang="zh-TW" sz="2800" dirty="0">
                <a:solidFill>
                  <a:schemeClr val="tx1"/>
                </a:solidFill>
              </a:rPr>
              <a:t>《</a:t>
            </a:r>
            <a:r>
              <a:rPr lang="zh-TW" altLang="en-US" sz="2800" dirty="0">
                <a:solidFill>
                  <a:schemeClr val="tx1"/>
                </a:solidFill>
              </a:rPr>
              <a:t>春之祭</a:t>
            </a:r>
            <a:r>
              <a:rPr lang="en-US" altLang="zh-TW" sz="2800" dirty="0">
                <a:solidFill>
                  <a:schemeClr val="tx1"/>
                </a:solidFill>
              </a:rPr>
              <a:t>》</a:t>
            </a:r>
            <a:r>
              <a:rPr lang="zh-TW" altLang="en-US" sz="2800" dirty="0">
                <a:solidFill>
                  <a:schemeClr val="tx1"/>
                </a:solidFill>
              </a:rPr>
              <a:t>首演時爆發的騷動，並未為作品本身帶來長遠影響；反而，全曲粗獷而又有濃郁的俄羅斯風格，卻成為</a:t>
            </a:r>
            <a:r>
              <a:rPr lang="zh-TW" altLang="en-US" sz="2800" dirty="0">
                <a:solidFill>
                  <a:schemeClr val="tx1"/>
                </a:solidFill>
                <a:hlinkClick r:id="rId2" tooltip="二十世紀古典音樂（頁面不存在）"/>
              </a:rPr>
              <a:t>二十世紀古典音樂</a:t>
            </a:r>
            <a:r>
              <a:rPr lang="zh-TW" altLang="en-US" sz="2800" dirty="0">
                <a:solidFill>
                  <a:schemeClr val="tx1"/>
                </a:solidFill>
              </a:rPr>
              <a:t>創作的典範。</a:t>
            </a:r>
            <a:br>
              <a:rPr lang="zh-TW" altLang="en-US" sz="2800" dirty="0">
                <a:solidFill>
                  <a:schemeClr val="tx1"/>
                </a:solidFill>
              </a:rPr>
            </a:br>
            <a:r>
              <a:rPr lang="zh-TW" altLang="en-US" sz="2800" dirty="0">
                <a:solidFill>
                  <a:schemeClr val="tx1"/>
                </a:solidFill>
              </a:rPr>
              <a:t>全曲共分兩幕十四個部分。第一幕</a:t>
            </a:r>
            <a:r>
              <a:rPr lang="en-US" altLang="zh-TW" sz="2800" dirty="0">
                <a:solidFill>
                  <a:schemeClr val="tx1"/>
                </a:solidFill>
              </a:rPr>
              <a:t>《</a:t>
            </a:r>
            <a:r>
              <a:rPr lang="zh-TW" altLang="en-US" sz="2800" dirty="0">
                <a:solidFill>
                  <a:schemeClr val="tx1"/>
                </a:solidFill>
              </a:rPr>
              <a:t>大地的崇拜</a:t>
            </a:r>
            <a:r>
              <a:rPr lang="en-US" altLang="zh-TW" sz="2800" dirty="0">
                <a:solidFill>
                  <a:schemeClr val="tx1"/>
                </a:solidFill>
              </a:rPr>
              <a:t>》</a:t>
            </a:r>
            <a:r>
              <a:rPr lang="zh-TW" altLang="en-US" sz="2800" dirty="0">
                <a:solidFill>
                  <a:schemeClr val="tx1"/>
                </a:solidFill>
              </a:rPr>
              <a:t>共有八個舞曲組成，第二幕</a:t>
            </a:r>
            <a:r>
              <a:rPr lang="en-US" altLang="zh-TW" sz="2800" dirty="0">
                <a:solidFill>
                  <a:schemeClr val="tx1"/>
                </a:solidFill>
              </a:rPr>
              <a:t>《</a:t>
            </a:r>
            <a:r>
              <a:rPr lang="zh-TW" altLang="en-US" sz="2800" dirty="0">
                <a:solidFill>
                  <a:schemeClr val="tx1"/>
                </a:solidFill>
              </a:rPr>
              <a:t>祭獻</a:t>
            </a:r>
            <a:r>
              <a:rPr lang="en-US" altLang="zh-TW" sz="2800" dirty="0">
                <a:solidFill>
                  <a:schemeClr val="tx1"/>
                </a:solidFill>
              </a:rPr>
              <a:t>》</a:t>
            </a:r>
            <a:r>
              <a:rPr lang="zh-TW" altLang="en-US" sz="2800" dirty="0">
                <a:solidFill>
                  <a:schemeClr val="tx1"/>
                </a:solidFill>
              </a:rPr>
              <a:t>由六個舞曲組成。</a:t>
            </a:r>
            <a:br>
              <a:rPr lang="zh-TW" altLang="en-US" sz="2800" dirty="0">
                <a:solidFill>
                  <a:schemeClr val="tx1"/>
                </a:solidFill>
              </a:rPr>
            </a:b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195512" y="3967940"/>
            <a:ext cx="8915399" cy="1555864"/>
          </a:xfrm>
        </p:spPr>
        <p:txBody>
          <a:bodyPr>
            <a:norm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zh-TW" altLang="en-US" sz="3600" dirty="0" smtClean="0">
                <a:solidFill>
                  <a:schemeClr val="tx1"/>
                </a:solidFill>
              </a:rPr>
              <a:t>碧娜</a:t>
            </a:r>
            <a:r>
              <a:rPr lang="en-US" altLang="zh-TW" sz="3600" dirty="0" smtClean="0">
                <a:solidFill>
                  <a:schemeClr val="tx1"/>
                </a:solidFill>
              </a:rPr>
              <a:t>.</a:t>
            </a:r>
            <a:r>
              <a:rPr lang="zh-TW" altLang="en-US" sz="3600" dirty="0" smtClean="0">
                <a:solidFill>
                  <a:schemeClr val="tx1"/>
                </a:solidFill>
              </a:rPr>
              <a:t>鮑許是春之祭舞蹈的教導者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8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82813" y="1231900"/>
            <a:ext cx="8915399" cy="226278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春之祭當時期粗爌的聲響與節奏令人難以接受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4413" y="4231279"/>
            <a:ext cx="8915399" cy="1126283"/>
          </a:xfrm>
        </p:spPr>
        <p:txBody>
          <a:bodyPr>
            <a:normAutofit/>
          </a:bodyPr>
          <a:lstStyle/>
          <a:p>
            <a:r>
              <a:rPr lang="en-US" altLang="zh-TW" sz="4000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https://youtu.be/OtDgetua5aA</a:t>
            </a:r>
            <a:endParaRPr lang="zh-TW" altLang="en-US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33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54211" y="587080"/>
            <a:ext cx="8915399" cy="2880020"/>
          </a:xfrm>
        </p:spPr>
        <p:txBody>
          <a:bodyPr>
            <a:normAutofit/>
          </a:bodyPr>
          <a:lstStyle/>
          <a:p>
            <a:r>
              <a:rPr lang="en-US" altLang="zh-TW" sz="6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</a:t>
            </a:r>
            <a:r>
              <a:rPr lang="zh-TW" altLang="en-US" sz="6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他是什麼音樂派</a:t>
            </a:r>
            <a:r>
              <a:rPr lang="en-US" altLang="zh-TW" sz="6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  <a:endParaRPr lang="zh-TW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3"/>
          </p:nvPr>
        </p:nvSpPr>
        <p:spPr>
          <a:xfrm>
            <a:off x="1954211" y="3048000"/>
            <a:ext cx="8915400" cy="838200"/>
          </a:xfrm>
        </p:spPr>
        <p:txBody>
          <a:bodyPr/>
          <a:lstStyle/>
          <a:p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古典音樂派 </a:t>
            </a:r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現代音樂派</a:t>
            </a:r>
            <a:endParaRPr lang="en-US" altLang="zh-TW" sz="4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43111" y="4165600"/>
            <a:ext cx="8915400" cy="729622"/>
          </a:xfrm>
        </p:spPr>
        <p:txBody>
          <a:bodyPr>
            <a:normAutofit lnSpcReduction="10000"/>
          </a:bodyPr>
          <a:lstStyle/>
          <a:p>
            <a:r>
              <a:rPr lang="en-US" altLang="zh-TW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</a:t>
            </a:r>
            <a:r>
              <a:rPr lang="zh-TW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流行音樂派 </a:t>
            </a:r>
            <a:r>
              <a:rPr lang="en-US" altLang="zh-TW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4.</a:t>
            </a:r>
            <a:r>
              <a:rPr lang="zh-TW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國民樂派</a:t>
            </a:r>
            <a:endParaRPr lang="en-US" altLang="zh-TW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181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2" y="733758"/>
            <a:ext cx="8915399" cy="2880020"/>
          </a:xfrm>
        </p:spPr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</a:t>
            </a:r>
            <a:r>
              <a:rPr lang="zh-TW" alt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春之祭是幾世紀的古典音樂</a:t>
            </a:r>
            <a:r>
              <a:rPr lang="en-US" altLang="zh-TW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  <a:endParaRPr lang="zh-TW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3"/>
          </p:nvPr>
        </p:nvSpPr>
        <p:spPr>
          <a:xfrm>
            <a:off x="2779712" y="3302000"/>
            <a:ext cx="8915400" cy="838200"/>
          </a:xfrm>
        </p:spPr>
        <p:txBody>
          <a:bodyPr/>
          <a:lstStyle/>
          <a:p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1.19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世紀 </a:t>
            </a:r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2.20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世紀 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779712" y="4305300"/>
            <a:ext cx="8915400" cy="729622"/>
          </a:xfrm>
        </p:spPr>
        <p:txBody>
          <a:bodyPr>
            <a:noAutofit/>
          </a:bodyPr>
          <a:lstStyle/>
          <a:p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3.21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世紀 </a:t>
            </a:r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4.22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世紀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83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</a:t>
            </a:r>
            <a:r>
              <a:rPr lang="zh-TW" alt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他是幾月幾日出生</a:t>
            </a:r>
            <a:r>
              <a:rPr lang="en-US" altLang="zh-TW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  <a:endParaRPr lang="zh-TW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3"/>
          </p:nvPr>
        </p:nvSpPr>
        <p:spPr>
          <a:xfrm>
            <a:off x="2703512" y="3088327"/>
            <a:ext cx="8915400" cy="838200"/>
          </a:xfrm>
        </p:spPr>
        <p:txBody>
          <a:bodyPr/>
          <a:lstStyle/>
          <a:p>
            <a:r>
              <a:rPr lang="en-US" altLang="zh-TW" sz="4400" dirty="0" smtClean="0"/>
              <a:t>1.6</a:t>
            </a:r>
            <a:r>
              <a:rPr lang="zh-TW" altLang="en-US" sz="4400" dirty="0" smtClean="0"/>
              <a:t>月</a:t>
            </a:r>
            <a:r>
              <a:rPr lang="en-US" altLang="zh-TW" sz="4400" dirty="0" smtClean="0"/>
              <a:t>3</a:t>
            </a:r>
            <a:r>
              <a:rPr lang="zh-TW" altLang="en-US" sz="4400" dirty="0" smtClean="0"/>
              <a:t>日 </a:t>
            </a:r>
            <a:r>
              <a:rPr lang="en-US" altLang="zh-TW" sz="4400" dirty="0" smtClean="0"/>
              <a:t>2.6</a:t>
            </a:r>
            <a:r>
              <a:rPr lang="zh-TW" altLang="en-US" sz="4400" dirty="0" smtClean="0"/>
              <a:t>月</a:t>
            </a:r>
            <a:r>
              <a:rPr lang="en-US" altLang="zh-TW" sz="4400" dirty="0" smtClean="0"/>
              <a:t>9</a:t>
            </a:r>
            <a:r>
              <a:rPr lang="zh-TW" altLang="en-US" sz="4400" dirty="0" smtClean="0"/>
              <a:t>日 </a:t>
            </a:r>
            <a:endParaRPr lang="zh-TW" altLang="en-US" sz="440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703512" y="4203700"/>
            <a:ext cx="8915400" cy="729622"/>
          </a:xfrm>
        </p:spPr>
        <p:txBody>
          <a:bodyPr>
            <a:noAutofit/>
          </a:bodyPr>
          <a:lstStyle/>
          <a:p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3.6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月</a:t>
            </a:r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日 </a:t>
            </a:r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4.6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月</a:t>
            </a:r>
            <a:r>
              <a:rPr lang="en-US" altLang="zh-TW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  <a:r>
              <a:rPr lang="zh-TW" alt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日</a:t>
            </a:r>
            <a:endParaRPr lang="zh-TW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3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200</Words>
  <Application>Microsoft Office PowerPoint</Application>
  <PresentationFormat>寬螢幕</PresentationFormat>
  <Paragraphs>19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微軟正黑體</vt:lpstr>
      <vt:lpstr>Arial</vt:lpstr>
      <vt:lpstr>Century Gothic</vt:lpstr>
      <vt:lpstr>Wingdings</vt:lpstr>
      <vt:lpstr>Wingdings 3</vt:lpstr>
      <vt:lpstr>絲縷</vt:lpstr>
      <vt:lpstr>207 伊果斯特拉溫斯基</vt:lpstr>
      <vt:lpstr>他生於俄國  1882年6月17日出生</vt:lpstr>
      <vt:lpstr>伊果斯特拉溫斯基的父親是知名男低音 他在文學及繪畫上皆有很深的造詣 </vt:lpstr>
      <vt:lpstr>伊果斯特拉溫斯基是現代音樂派</vt:lpstr>
      <vt:lpstr>《春之祭》首演時爆發的騷動，並未為作品本身帶來長遠影響；反而，全曲粗獷而又有濃郁的俄羅斯風格，卻成為二十世紀古典音樂創作的典範。 全曲共分兩幕十四個部分。第一幕《大地的崇拜》共有八個舞曲組成，第二幕《祭獻》由六個舞曲組成。 </vt:lpstr>
      <vt:lpstr>春之祭當時期粗爌的聲響與節奏令人難以接受</vt:lpstr>
      <vt:lpstr>1.他是什麼音樂派?</vt:lpstr>
      <vt:lpstr>2.春之祭是幾世紀的古典音樂?</vt:lpstr>
      <vt:lpstr>3.他是幾月幾日出生?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207 伊果斯特拉溫斯基</dc:title>
  <dc:creator>student</dc:creator>
  <cp:lastModifiedBy>student</cp:lastModifiedBy>
  <cp:revision>5</cp:revision>
  <dcterms:created xsi:type="dcterms:W3CDTF">2017-06-15T05:33:00Z</dcterms:created>
  <dcterms:modified xsi:type="dcterms:W3CDTF">2017-06-15T06:17:36Z</dcterms:modified>
</cp:coreProperties>
</file>