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9900"/>
    <a:srgbClr val="99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48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28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608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473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9241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600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495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49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0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25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877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9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66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33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07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73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5D2F6-CFC2-4F6B-BE95-89EF58A2D482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23A13D5-DAA0-441B-9F8D-982F8AF80F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615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doXN882oW8" TargetMode="External"/><Relationship Id="rId2" Type="http://schemas.openxmlformats.org/officeDocument/2006/relationships/hyperlink" Target="https://www.youtube.com/watch?v=74nQAmFucfU&amp;feature=youtu.be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020" y="1879600"/>
            <a:ext cx="3426460" cy="4726152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2641600" y="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識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音樂家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柴科夫斯基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4800" dirty="0" err="1" smtClean="0"/>
              <a:t>Pyotr</a:t>
            </a:r>
            <a:r>
              <a:rPr lang="en-US" altLang="zh-TW" sz="4800" dirty="0" smtClean="0"/>
              <a:t> </a:t>
            </a:r>
            <a:r>
              <a:rPr lang="en-US" altLang="zh-TW" sz="4800" dirty="0" err="1"/>
              <a:t>Ilyich</a:t>
            </a:r>
            <a:r>
              <a:rPr lang="en-US" altLang="zh-TW" sz="4800" dirty="0"/>
              <a:t> </a:t>
            </a:r>
            <a:r>
              <a:rPr lang="en-US" altLang="zh-TW" sz="4800" dirty="0" smtClean="0"/>
              <a:t>Tchaikovsky)</a:t>
            </a:r>
            <a:endParaRPr lang="zh-TW" altLang="en-US" sz="48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520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860424" y="2659797"/>
            <a:ext cx="109601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生日</a:t>
            </a:r>
            <a:r>
              <a:rPr lang="en-US" altLang="zh-TW" sz="3200" b="1" dirty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1840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en-US" altLang="zh-TW" sz="3200" b="1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逝世</a:t>
            </a: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1893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en-US" altLang="zh-TW" sz="3200" b="1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國籍</a:t>
            </a: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俄國</a:t>
            </a:r>
            <a:endParaRPr lang="en-US" altLang="zh-TW" sz="3200" b="1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樂派</a:t>
            </a: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國民</a:t>
            </a:r>
            <a:endParaRPr lang="en-US" altLang="zh-TW" sz="3200" b="1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263900" y="39065"/>
            <a:ext cx="6870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關於柴科夫斯基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474" y="1351697"/>
            <a:ext cx="4657725" cy="506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4216400" y="393700"/>
            <a:ext cx="858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生平簡介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462" y="1611861"/>
            <a:ext cx="3716338" cy="46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30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20700" y="948541"/>
            <a:ext cx="11277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柴可夫斯基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(Tchaikovsky Peter </a:t>
            </a:r>
            <a:r>
              <a:rPr lang="en-US" altLang="zh-TW" sz="2800" b="1" i="0" dirty="0" err="1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Ilyitch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1840-1893)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是俄國最有名的作曲家，從小就對音樂很有興趣 ，喜愛學鋼琴和作曲，但卻遭他的父親反對，被送到法學院唸書，希望他做個律師。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柴可夫斯基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從法律學校畢業後，在法院工作，但他並沒有忘記他的理想。</a:t>
            </a:r>
            <a:r>
              <a:rPr lang="en-US" altLang="zh-TW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1863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年，二十二歲的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柴可夫斯基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下定決心辭去司法部工作，進入聖彼得堡音樂學院跟隨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安東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魯賓斯坦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(Anton Rubinstein)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選修音樂課程。</a:t>
            </a:r>
            <a:r>
              <a:rPr lang="en-US" altLang="zh-TW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1865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，年柴可夫斯基以優異的成績自音樂學院畢業，莫斯科音樂學院的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尼可拉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魯賓斯坦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(Nicolas Rubinstein)</a:t>
            </a:r>
            <a:r>
              <a:rPr lang="en-US" altLang="zh-TW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---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安東</a:t>
            </a:r>
            <a:r>
              <a:rPr lang="en-US" altLang="zh-TW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‧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魯賓斯坦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的弟弟</a:t>
            </a:r>
            <a:r>
              <a:rPr lang="en-US" altLang="zh-TW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---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邀請他在該音樂學院教授和聲學，</a:t>
            </a:r>
            <a:r>
              <a:rPr lang="zh-TW" altLang="en-US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柴可夫斯基</a:t>
            </a:r>
            <a:r>
              <a:rPr lang="zh-TW" altLang="en-US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便開始了他的教學與創作生涯。雖然在音樂方面具有曠世才華，但他的個性優柔寡斷，根本不懂得如何建立人際關係，不接受群眾，也不為其他人所接受，所以被評為一個「怪人」。</a:t>
            </a:r>
            <a:endParaRPr lang="zh-TW" altLang="en-US" sz="2800" dirty="0">
              <a:solidFill>
                <a:schemeClr val="accent6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024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349500" y="292100"/>
            <a:ext cx="972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音樂作品介紹</a:t>
            </a:r>
            <a:r>
              <a:rPr lang="en-US" altLang="zh-TW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6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胡桃鉗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2171700"/>
            <a:ext cx="6959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6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46100" y="1422093"/>
            <a:ext cx="109601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TW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胡桃鉗</a:t>
            </a:r>
            <a:r>
              <a:rPr lang="en-US" altLang="zh-TW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故事是描述小女孩克萊兒在聖誔節時收到魔法師莊麥爾送的禮物－胡桃鉗娃娃，並獲知有關王子變成胡桃鉗娃娃的經過；於是勇敢的克萊兒帶著胡桃鉗王子奮力到達夢幻國度，一路上兩人合力對抗鼠王，而王子也在過程中體驗到了友情的真諦和摯愛的力量。 </a:t>
            </a:r>
          </a:p>
          <a:p>
            <a:pPr lvl="0"/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這部為紀念</a:t>
            </a:r>
            <a:r>
              <a:rPr lang="en-US" altLang="zh-TW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胡桃鉗</a:t>
            </a:r>
            <a:r>
              <a:rPr lang="en-US" altLang="zh-TW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誕生</a:t>
            </a:r>
            <a:r>
              <a:rPr lang="en-US" altLang="zh-TW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190</a:t>
            </a:r>
            <a:r>
              <a:rPr lang="zh-TW" altLang="en-US" sz="28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而製作的動畫電影，是首度由德國、美國、俄羅斯三國聯合製作，不但忠實收藏了霍夫曼的經典童話及柴可夫斯基的豐富音樂，還添增了許多配音員在音效上的創意巧思；不僅是孩子們可以身歷其境地感受這驚奇冒險之旅，更適合讓擁有赤子之心的大人們細細品味這千錘百鍊的經典之作！</a:t>
            </a:r>
            <a:endParaRPr lang="zh-TW" altLang="en-US" sz="28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57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3644900" y="317500"/>
            <a:ext cx="744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音樂作品欣賞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74700" y="2331135"/>
            <a:ext cx="11709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https://www.youtube.com/watch?v=74nQAmFucfU&amp;feature=youtu.be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74700" y="1807915"/>
            <a:ext cx="6184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糖梅仙子之舞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>
            <a:hlinkClick r:id="rId3"/>
          </p:cNvPr>
          <p:cNvSpPr txBox="1"/>
          <p:nvPr/>
        </p:nvSpPr>
        <p:spPr>
          <a:xfrm>
            <a:off x="774700" y="3651646"/>
            <a:ext cx="3162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花月圓之舞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74700" y="4174866"/>
            <a:ext cx="8101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https://www.youtube.com/watch?v=EdoXN882oW8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75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4191000" y="482600"/>
            <a:ext cx="720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有獎徵答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819400" y="2789535"/>
            <a:ext cx="69977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dirty="0" smtClean="0">
                <a:solidFill>
                  <a:srgbClr val="008080"/>
                </a:solidFill>
              </a:rPr>
              <a:t>.</a:t>
            </a:r>
            <a:r>
              <a:rPr lang="zh-TW" altLang="en-US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柴科夫斯基的生日是什麼時候</a:t>
            </a:r>
            <a: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b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周杰倫的琴傷中有哪些柴科夫斯基的作曲</a:t>
            </a:r>
            <a: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柴科夫斯基崇拜誰</a:t>
            </a:r>
            <a:r>
              <a:rPr lang="en-US" altLang="zh-TW" sz="2800" dirty="0" smtClean="0">
                <a:solidFill>
                  <a:srgbClr val="00808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sz="2800" dirty="0">
              <a:solidFill>
                <a:srgbClr val="00808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811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44700" y="1241336"/>
            <a:ext cx="767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組員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號  陳聰智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號  蕭伯儒 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號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林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宜亭                                                                                           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組長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:25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號 蘇莉真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044700" y="2590800"/>
            <a:ext cx="79121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口頭報告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蕭伯儒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打字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林宜亭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PPT: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蘇莉真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整理草稿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陳聰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智</a:t>
            </a:r>
          </a:p>
        </p:txBody>
      </p:sp>
    </p:spTree>
    <p:extLst>
      <p:ext uri="{BB962C8B-B14F-4D97-AF65-F5344CB8AC3E}">
        <p14:creationId xmlns:p14="http://schemas.microsoft.com/office/powerpoint/2010/main" val="135117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475</Words>
  <Application>Microsoft Office PowerPoint</Application>
  <PresentationFormat>寬螢幕</PresentationFormat>
  <Paragraphs>25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微軟正黑體</vt:lpstr>
      <vt:lpstr>標楷體</vt:lpstr>
      <vt:lpstr>Arial</vt:lpstr>
      <vt:lpstr>Century Gothic</vt:lpstr>
      <vt:lpstr>Wingdings 3</vt:lpstr>
      <vt:lpstr>絲縷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student</dc:creator>
  <cp:lastModifiedBy>student</cp:lastModifiedBy>
  <cp:revision>7</cp:revision>
  <dcterms:created xsi:type="dcterms:W3CDTF">2017-06-15T06:40:05Z</dcterms:created>
  <dcterms:modified xsi:type="dcterms:W3CDTF">2017-06-15T07:25:30Z</dcterms:modified>
</cp:coreProperties>
</file>