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00ABA-9E40-443A-8F95-172477181BE6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8C6A-89A8-4ACF-8013-3D0784C26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5659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00ABA-9E40-443A-8F95-172477181BE6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8C6A-89A8-4ACF-8013-3D0784C26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5337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00ABA-9E40-443A-8F95-172477181BE6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8C6A-89A8-4ACF-8013-3D0784C26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94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00ABA-9E40-443A-8F95-172477181BE6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8C6A-89A8-4ACF-8013-3D0784C26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0771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00ABA-9E40-443A-8F95-172477181BE6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8C6A-89A8-4ACF-8013-3D0784C26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155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00ABA-9E40-443A-8F95-172477181BE6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8C6A-89A8-4ACF-8013-3D0784C26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8834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00ABA-9E40-443A-8F95-172477181BE6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8C6A-89A8-4ACF-8013-3D0784C26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284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00ABA-9E40-443A-8F95-172477181BE6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8C6A-89A8-4ACF-8013-3D0784C26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2854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00ABA-9E40-443A-8F95-172477181BE6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8C6A-89A8-4ACF-8013-3D0784C26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029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00ABA-9E40-443A-8F95-172477181BE6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8C6A-89A8-4ACF-8013-3D0784C26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049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00ABA-9E40-443A-8F95-172477181BE6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78C6A-89A8-4ACF-8013-3D0784C26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1895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00ABA-9E40-443A-8F95-172477181BE6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78C6A-89A8-4ACF-8013-3D0784C26A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3196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90501"/>
            <a:ext cx="9144000" cy="1536700"/>
          </a:xfrm>
        </p:spPr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chemeClr val="accent2">
                    <a:lumMod val="75000"/>
                  </a:schemeClr>
                </a:solidFill>
              </a:rPr>
              <a:t>德 布 西</a:t>
            </a:r>
            <a:endParaRPr lang="zh-TW" altLang="en-US" sz="96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2300" y="2628900"/>
            <a:ext cx="6096851" cy="3429479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956800" y="2628900"/>
            <a:ext cx="1870539" cy="3797300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/>
              <a:t>工作分配：</a:t>
            </a:r>
            <a:endParaRPr lang="en-US" altLang="zh-TW" dirty="0" smtClean="0"/>
          </a:p>
          <a:p>
            <a:r>
              <a:rPr lang="en-US" altLang="zh-TW" dirty="0" smtClean="0"/>
              <a:t>PPT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吳佳蓉</a:t>
            </a:r>
            <a:endParaRPr lang="en-US" altLang="zh-TW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zh-TW" altLang="en-US" dirty="0" smtClean="0"/>
              <a:t>草稿整理：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蔣雨喬</a:t>
            </a:r>
            <a:endParaRPr lang="en-US" altLang="zh-TW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zh-TW" altLang="en-US" dirty="0" smtClean="0"/>
              <a:t>打字：</a:t>
            </a:r>
            <a:endParaRPr lang="en-US" altLang="zh-TW" dirty="0" smtClean="0"/>
          </a:p>
          <a:p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吳又霖</a:t>
            </a:r>
            <a:endParaRPr lang="en-US" altLang="zh-TW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zh-TW" altLang="en-US" dirty="0" smtClean="0"/>
              <a:t>報告：</a:t>
            </a:r>
            <a:endParaRPr lang="en-US" altLang="zh-TW" dirty="0" smtClean="0"/>
          </a:p>
          <a:p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全組一</a:t>
            </a: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</a:rPr>
              <a:t>起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175" y="1790701"/>
            <a:ext cx="9309099" cy="4902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42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0100" y="215901"/>
            <a:ext cx="10515600" cy="1257300"/>
          </a:xfrm>
        </p:spPr>
        <p:txBody>
          <a:bodyPr>
            <a:normAutofit/>
          </a:bodyPr>
          <a:lstStyle/>
          <a:p>
            <a:r>
              <a:rPr lang="zh-TW" altLang="en-US" sz="6600" dirty="0" smtClean="0"/>
              <a:t>              生 平 簡 介 ↓</a:t>
            </a:r>
            <a:endParaRPr lang="zh-TW" altLang="en-US" sz="6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473200"/>
            <a:ext cx="10515600" cy="4965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700" dirty="0" smtClean="0">
                <a:solidFill>
                  <a:schemeClr val="accent5">
                    <a:lumMod val="50000"/>
                  </a:schemeClr>
                </a:solidFill>
              </a:rPr>
              <a:t>德</a:t>
            </a:r>
            <a:r>
              <a:rPr lang="zh-TW" altLang="en-US" sz="4700" dirty="0">
                <a:solidFill>
                  <a:schemeClr val="accent5">
                    <a:lumMod val="50000"/>
                  </a:schemeClr>
                </a:solidFill>
              </a:rPr>
              <a:t>布西幼年家中經濟困難，寄住在嬸嬸家，便開始學習</a:t>
            </a:r>
            <a:r>
              <a:rPr lang="zh-TW" altLang="en-US" sz="4700" dirty="0" smtClean="0">
                <a:solidFill>
                  <a:schemeClr val="accent5">
                    <a:lumMod val="50000"/>
                  </a:schemeClr>
                </a:solidFill>
              </a:rPr>
              <a:t>鋼琴</a:t>
            </a:r>
            <a:endParaRPr lang="en-US" altLang="zh-TW" sz="47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zh-TW" altLang="en-US" sz="4700" dirty="0" smtClean="0">
                <a:solidFill>
                  <a:schemeClr val="accent6">
                    <a:lumMod val="75000"/>
                  </a:schemeClr>
                </a:solidFill>
              </a:rPr>
              <a:t>十一</a:t>
            </a:r>
            <a:r>
              <a:rPr lang="zh-TW" altLang="en-US" sz="4700" dirty="0">
                <a:solidFill>
                  <a:schemeClr val="accent6">
                    <a:lumMod val="75000"/>
                  </a:schemeClr>
                </a:solidFill>
              </a:rPr>
              <a:t>歲</a:t>
            </a:r>
            <a:r>
              <a:rPr lang="zh-TW" altLang="en-US" sz="4700" dirty="0">
                <a:solidFill>
                  <a:schemeClr val="accent5">
                    <a:lumMod val="50000"/>
                  </a:schemeClr>
                </a:solidFill>
              </a:rPr>
              <a:t>時進入</a:t>
            </a:r>
            <a:r>
              <a:rPr lang="zh-TW" altLang="en-US" sz="4700" dirty="0">
                <a:solidFill>
                  <a:schemeClr val="accent6">
                    <a:lumMod val="75000"/>
                  </a:schemeClr>
                </a:solidFill>
              </a:rPr>
              <a:t>巴黎國立音樂學院</a:t>
            </a:r>
            <a:r>
              <a:rPr lang="zh-TW" altLang="en-US" sz="4700" dirty="0" smtClean="0">
                <a:solidFill>
                  <a:schemeClr val="accent5">
                    <a:lumMod val="50000"/>
                  </a:schemeClr>
                </a:solidFill>
              </a:rPr>
              <a:t>就讀</a:t>
            </a:r>
            <a:endParaRPr lang="en-US" altLang="zh-TW" sz="47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zh-TW" altLang="en-US" sz="4700" dirty="0" smtClean="0">
                <a:solidFill>
                  <a:schemeClr val="accent2">
                    <a:lumMod val="75000"/>
                  </a:schemeClr>
                </a:solidFill>
              </a:rPr>
              <a:t>二十七</a:t>
            </a:r>
            <a:r>
              <a:rPr lang="zh-TW" altLang="en-US" sz="4700" dirty="0">
                <a:solidFill>
                  <a:schemeClr val="accent2">
                    <a:lumMod val="75000"/>
                  </a:schemeClr>
                </a:solidFill>
              </a:rPr>
              <a:t>歲</a:t>
            </a:r>
            <a:r>
              <a:rPr lang="zh-TW" altLang="en-US" sz="4700" dirty="0">
                <a:solidFill>
                  <a:schemeClr val="accent5">
                    <a:lumMod val="50000"/>
                  </a:schemeClr>
                </a:solidFill>
              </a:rPr>
              <a:t>時在</a:t>
            </a:r>
            <a:r>
              <a:rPr lang="zh-TW" altLang="en-US" sz="4700" dirty="0">
                <a:solidFill>
                  <a:schemeClr val="accent2">
                    <a:lumMod val="75000"/>
                  </a:schemeClr>
                </a:solidFill>
              </a:rPr>
              <a:t>法國巴黎舉行萬國</a:t>
            </a:r>
            <a:r>
              <a:rPr lang="zh-TW" altLang="en-US" sz="4700" dirty="0" smtClean="0">
                <a:solidFill>
                  <a:schemeClr val="accent2">
                    <a:lumMod val="75000"/>
                  </a:schemeClr>
                </a:solidFill>
              </a:rPr>
              <a:t>博覽會</a:t>
            </a:r>
            <a:endParaRPr lang="en-US" altLang="zh-TW" sz="47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zh-TW" altLang="en-US" sz="4700" dirty="0" smtClean="0">
                <a:solidFill>
                  <a:schemeClr val="accent5">
                    <a:lumMod val="50000"/>
                  </a:schemeClr>
                </a:solidFill>
              </a:rPr>
              <a:t>這是</a:t>
            </a:r>
            <a:r>
              <a:rPr lang="zh-TW" altLang="en-US" sz="4700" dirty="0">
                <a:solidFill>
                  <a:schemeClr val="accent5">
                    <a:lumMod val="50000"/>
                  </a:schemeClr>
                </a:solidFill>
              </a:rPr>
              <a:t>他第一次接觸</a:t>
            </a:r>
            <a:r>
              <a:rPr lang="zh-TW" altLang="en-US" sz="4700" dirty="0">
                <a:solidFill>
                  <a:schemeClr val="accent4">
                    <a:lumMod val="50000"/>
                  </a:schemeClr>
                </a:solidFill>
              </a:rPr>
              <a:t>東方音樂</a:t>
            </a:r>
            <a:r>
              <a:rPr lang="zh-TW" altLang="en-US" sz="4700" dirty="0" smtClean="0">
                <a:solidFill>
                  <a:schemeClr val="accent5">
                    <a:lumMod val="50000"/>
                  </a:schemeClr>
                </a:solidFill>
              </a:rPr>
              <a:t>，他</a:t>
            </a:r>
            <a:r>
              <a:rPr lang="zh-TW" altLang="en-US" sz="4700" dirty="0">
                <a:solidFill>
                  <a:schemeClr val="accent5">
                    <a:lumMod val="50000"/>
                  </a:schemeClr>
                </a:solidFill>
              </a:rPr>
              <a:t>將這些東方異國曲調融入</a:t>
            </a:r>
            <a:r>
              <a:rPr lang="zh-TW" altLang="en-US" sz="4700" dirty="0" smtClean="0">
                <a:solidFill>
                  <a:schemeClr val="accent5">
                    <a:lumMod val="50000"/>
                  </a:schemeClr>
                </a:solidFill>
              </a:rPr>
              <a:t>創作</a:t>
            </a:r>
            <a:endParaRPr lang="en-US" altLang="zh-TW" sz="47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zh-TW" altLang="en-US" sz="4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95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10515600" cy="1257299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chemeClr val="tx2">
                    <a:lumMod val="50000"/>
                  </a:schemeClr>
                </a:solidFill>
              </a:rPr>
              <a:t>          介紹印象派</a:t>
            </a:r>
            <a:r>
              <a:rPr lang="zh-TW" altLang="en-US" sz="7200" dirty="0">
                <a:solidFill>
                  <a:schemeClr val="tx2">
                    <a:lumMod val="50000"/>
                  </a:schemeClr>
                </a:solidFill>
              </a:rPr>
              <a:t>↓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485899"/>
            <a:ext cx="10515600" cy="5092701"/>
          </a:xfrm>
        </p:spPr>
        <p:txBody>
          <a:bodyPr>
            <a:noAutofit/>
          </a:bodyPr>
          <a:lstStyle/>
          <a:p>
            <a:r>
              <a:rPr lang="zh-TW" altLang="en-US" sz="3500" dirty="0">
                <a:solidFill>
                  <a:srgbClr val="663300"/>
                </a:solidFill>
              </a:rPr>
              <a:t>印象派是十九世紀晚期、二十世紀早期的一種藝術運動，在音樂方面，以德布西為代表人物</a:t>
            </a:r>
            <a:r>
              <a:rPr lang="zh-TW" altLang="en-US" sz="3500" dirty="0" smtClean="0">
                <a:solidFill>
                  <a:srgbClr val="663300"/>
                </a:solidFill>
              </a:rPr>
              <a:t>。</a:t>
            </a:r>
            <a:endParaRPr lang="en-US" altLang="zh-TW" sz="3500" dirty="0">
              <a:solidFill>
                <a:srgbClr val="663300"/>
              </a:solidFill>
            </a:endParaRPr>
          </a:p>
          <a:p>
            <a:r>
              <a:rPr lang="zh-TW" altLang="en-US" sz="3500" dirty="0" smtClean="0">
                <a:solidFill>
                  <a:srgbClr val="663300"/>
                </a:solidFill>
              </a:rPr>
              <a:t>來自</a:t>
            </a:r>
            <a:r>
              <a:rPr lang="zh-TW" altLang="en-US" sz="3500" dirty="0">
                <a:solidFill>
                  <a:srgbClr val="663300"/>
                </a:solidFill>
              </a:rPr>
              <a:t>於繪畫，德布西在法國印象派畫家與詩人的作品中找到靈感，運用印象派畫家與詩人創作的手法創作音樂</a:t>
            </a:r>
            <a:r>
              <a:rPr lang="zh-TW" altLang="en-US" sz="3500" dirty="0" smtClean="0">
                <a:solidFill>
                  <a:srgbClr val="663300"/>
                </a:solidFill>
              </a:rPr>
              <a:t>。</a:t>
            </a:r>
            <a:endParaRPr lang="en-US" altLang="zh-TW" sz="3500" dirty="0" smtClean="0">
              <a:solidFill>
                <a:srgbClr val="663300"/>
              </a:solidFill>
            </a:endParaRPr>
          </a:p>
          <a:p>
            <a:r>
              <a:rPr lang="zh-TW" altLang="en-US" sz="3500" dirty="0" smtClean="0">
                <a:solidFill>
                  <a:srgbClr val="663300"/>
                </a:solidFill>
              </a:rPr>
              <a:t>音樂家</a:t>
            </a:r>
            <a:r>
              <a:rPr lang="zh-TW" altLang="en-US" sz="3500" dirty="0">
                <a:solidFill>
                  <a:srgbClr val="663300"/>
                </a:solidFill>
              </a:rPr>
              <a:t>們嘗試將</a:t>
            </a:r>
            <a:r>
              <a:rPr lang="zh-TW" altLang="en-US" sz="3500" dirty="0">
                <a:solidFill>
                  <a:schemeClr val="accent6">
                    <a:lumMod val="50000"/>
                  </a:schemeClr>
                </a:solidFill>
              </a:rPr>
              <a:t>所見</a:t>
            </a:r>
            <a:r>
              <a:rPr lang="zh-TW" altLang="en-US" sz="3500" dirty="0">
                <a:solidFill>
                  <a:srgbClr val="663300"/>
                </a:solidFill>
              </a:rPr>
              <a:t>、所</a:t>
            </a:r>
            <a:r>
              <a:rPr lang="zh-TW" altLang="en-US" sz="3500" dirty="0">
                <a:solidFill>
                  <a:schemeClr val="accent6">
                    <a:lumMod val="50000"/>
                  </a:schemeClr>
                </a:solidFill>
              </a:rPr>
              <a:t>感受</a:t>
            </a:r>
            <a:r>
              <a:rPr lang="zh-TW" altLang="en-US" sz="3500" dirty="0">
                <a:solidFill>
                  <a:srgbClr val="663300"/>
                </a:solidFill>
              </a:rPr>
              <a:t>的，藉由音樂表現</a:t>
            </a:r>
            <a:r>
              <a:rPr lang="zh-TW" altLang="en-US" sz="3500" dirty="0" smtClean="0">
                <a:solidFill>
                  <a:srgbClr val="663300"/>
                </a:solidFill>
              </a:rPr>
              <a:t>出來</a:t>
            </a:r>
            <a:r>
              <a:rPr lang="zh-TW" altLang="en-US" sz="3500" dirty="0">
                <a:solidFill>
                  <a:srgbClr val="663300"/>
                </a:solidFill>
              </a:rPr>
              <a:t>，</a:t>
            </a:r>
            <a:r>
              <a:rPr lang="zh-TW" altLang="en-US" sz="3500" dirty="0" smtClean="0">
                <a:solidFill>
                  <a:schemeClr val="accent6">
                    <a:lumMod val="50000"/>
                  </a:schemeClr>
                </a:solidFill>
              </a:rPr>
              <a:t>不再</a:t>
            </a:r>
            <a:r>
              <a:rPr lang="zh-TW" altLang="en-US" sz="3500" dirty="0">
                <a:solidFill>
                  <a:schemeClr val="accent6">
                    <a:lumMod val="50000"/>
                  </a:schemeClr>
                </a:solidFill>
              </a:rPr>
              <a:t>注重曲式 </a:t>
            </a:r>
            <a:r>
              <a:rPr lang="zh-TW" altLang="en-US" sz="3500" dirty="0">
                <a:solidFill>
                  <a:srgbClr val="663300"/>
                </a:solidFill>
              </a:rPr>
              <a:t>，</a:t>
            </a:r>
            <a:r>
              <a:rPr lang="zh-TW" altLang="en-US" sz="3500" dirty="0">
                <a:solidFill>
                  <a:schemeClr val="accent6">
                    <a:lumMod val="50000"/>
                  </a:schemeClr>
                </a:solidFill>
              </a:rPr>
              <a:t>沒有明顯的旋律 </a:t>
            </a:r>
            <a:r>
              <a:rPr lang="zh-TW" altLang="en-US" sz="3500" dirty="0">
                <a:solidFill>
                  <a:srgbClr val="663300"/>
                </a:solidFill>
              </a:rPr>
              <a:t>，反倒是運用了</a:t>
            </a:r>
            <a:r>
              <a:rPr lang="zh-TW" altLang="en-US" sz="3500" dirty="0">
                <a:solidFill>
                  <a:schemeClr val="accent4">
                    <a:lumMod val="75000"/>
                  </a:schemeClr>
                </a:solidFill>
              </a:rPr>
              <a:t>和聲</a:t>
            </a:r>
            <a:r>
              <a:rPr lang="zh-TW" altLang="en-US" sz="3500" dirty="0">
                <a:solidFill>
                  <a:srgbClr val="663300"/>
                </a:solidFill>
              </a:rPr>
              <a:t> ， 產生了特殊的音響效果，製造如詩如畫的朦矓意境。</a:t>
            </a:r>
          </a:p>
        </p:txBody>
      </p:sp>
    </p:spTree>
    <p:extLst>
      <p:ext uri="{BB962C8B-B14F-4D97-AF65-F5344CB8AC3E}">
        <p14:creationId xmlns:p14="http://schemas.microsoft.com/office/powerpoint/2010/main" val="130203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9700" y="1"/>
            <a:ext cx="11506200" cy="1549399"/>
          </a:xfrm>
        </p:spPr>
        <p:txBody>
          <a:bodyPr>
            <a:noAutofit/>
          </a:bodyPr>
          <a:lstStyle/>
          <a:p>
            <a:r>
              <a:rPr lang="zh-TW" altLang="en-US" sz="9600" dirty="0" smtClean="0"/>
              <a:t>            </a:t>
            </a:r>
            <a:r>
              <a:rPr lang="zh-TW" altLang="en-US" sz="9600" dirty="0" smtClean="0">
                <a:solidFill>
                  <a:schemeClr val="accent6">
                    <a:lumMod val="50000"/>
                  </a:schemeClr>
                </a:solidFill>
              </a:rPr>
              <a:t>有獎徵答</a:t>
            </a:r>
            <a:endParaRPr lang="zh-TW" altLang="en-US" sz="9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第一題：請問德布西西元</a:t>
            </a:r>
            <a:r>
              <a:rPr lang="en-US" altLang="zh-TW" sz="3200" dirty="0" smtClean="0"/>
              <a:t>1884</a:t>
            </a:r>
            <a:r>
              <a:rPr lang="zh-TW" altLang="en-US" sz="3200" dirty="0" smtClean="0"/>
              <a:t>年以清唱什麼奪得羅馬大獎首獎？</a:t>
            </a:r>
            <a:endParaRPr lang="en-US" altLang="zh-TW" sz="3200" dirty="0" smtClean="0"/>
          </a:p>
          <a:p>
            <a:r>
              <a:rPr lang="zh-TW" altLang="en-US" sz="3200" dirty="0" smtClean="0"/>
              <a:t>答：</a:t>
            </a:r>
            <a:r>
              <a:rPr lang="zh-TW" altLang="en-US" sz="3200" dirty="0" smtClean="0">
                <a:solidFill>
                  <a:srgbClr val="FF0000"/>
                </a:solidFill>
              </a:rPr>
              <a:t>浪子</a:t>
            </a:r>
            <a:endParaRPr lang="en-US" altLang="zh-TW" sz="3200" dirty="0">
              <a:solidFill>
                <a:srgbClr val="FF0000"/>
              </a:solidFill>
            </a:endParaRPr>
          </a:p>
          <a:p>
            <a:r>
              <a:rPr lang="zh-TW" altLang="en-US" sz="3200" dirty="0" smtClean="0"/>
              <a:t>第二題：請問德布西幾歲時在法國巴黎舉辦什麼博覽會？</a:t>
            </a:r>
            <a:endParaRPr lang="en-US" altLang="zh-TW" sz="3200" dirty="0" smtClean="0"/>
          </a:p>
          <a:p>
            <a:r>
              <a:rPr lang="zh-TW" altLang="en-US" sz="3200" dirty="0" smtClean="0"/>
              <a:t>答：</a:t>
            </a:r>
            <a:r>
              <a:rPr lang="zh-TW" altLang="en-US" sz="3200" dirty="0" smtClean="0">
                <a:solidFill>
                  <a:srgbClr val="FF0000"/>
                </a:solidFill>
              </a:rPr>
              <a:t>二十七歲</a:t>
            </a:r>
            <a:endParaRPr lang="en-US" altLang="zh-TW" sz="3200" dirty="0">
              <a:solidFill>
                <a:srgbClr val="FF0000"/>
              </a:solidFill>
            </a:endParaRPr>
          </a:p>
          <a:p>
            <a:r>
              <a:rPr lang="zh-TW" altLang="en-US" sz="3200" dirty="0" smtClean="0"/>
              <a:t>第三題：請問德布西第一次接觸什麼音樂？</a:t>
            </a:r>
            <a:endParaRPr lang="en-US" altLang="zh-TW" sz="3200" dirty="0" smtClean="0"/>
          </a:p>
          <a:p>
            <a:r>
              <a:rPr lang="zh-TW" altLang="en-US" sz="3200" dirty="0" smtClean="0"/>
              <a:t>答：</a:t>
            </a:r>
            <a:r>
              <a:rPr lang="zh-TW" altLang="en-US" sz="3200" dirty="0" smtClean="0">
                <a:solidFill>
                  <a:srgbClr val="FF0000"/>
                </a:solidFill>
              </a:rPr>
              <a:t>東方音樂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543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68300" y="66159"/>
            <a:ext cx="10515600" cy="2555875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		         </a:t>
            </a:r>
            <a:r>
              <a:rPr lang="en-US" altLang="zh-TW" sz="133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E N D </a:t>
            </a:r>
            <a:endParaRPr lang="zh-TW" altLang="en-US" sz="133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7550" y="2622034"/>
            <a:ext cx="1892300" cy="3588266"/>
          </a:xfrm>
        </p:spPr>
      </p:pic>
      <p:sp>
        <p:nvSpPr>
          <p:cNvPr id="6" name="文字方塊 5"/>
          <p:cNvSpPr txBox="1"/>
          <p:nvPr/>
        </p:nvSpPr>
        <p:spPr>
          <a:xfrm>
            <a:off x="2565400" y="2622034"/>
            <a:ext cx="54991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 smtClean="0">
                <a:solidFill>
                  <a:srgbClr val="7030A0"/>
                </a:solidFill>
              </a:rPr>
              <a:t>恭喜以上得獎者，  希望禮物妳們喜歡唷</a:t>
            </a:r>
            <a:r>
              <a:rPr lang="en-US" altLang="zh-TW" sz="5400" dirty="0" smtClean="0">
                <a:solidFill>
                  <a:srgbClr val="7030A0"/>
                </a:solidFill>
              </a:rPr>
              <a:t>~</a:t>
            </a:r>
            <a:endParaRPr lang="zh-TW" altLang="en-US" sz="5400" dirty="0">
              <a:solidFill>
                <a:srgbClr val="7030A0"/>
              </a:solidFill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8724900" y="1344096"/>
            <a:ext cx="1498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/>
              <a:t>哇</a:t>
            </a:r>
            <a:r>
              <a:rPr lang="zh-TW" altLang="en-US" sz="5400" dirty="0" smtClean="0"/>
              <a:t>系德布西</a:t>
            </a:r>
            <a:endParaRPr lang="zh-TW" altLang="en-US" sz="5400" dirty="0"/>
          </a:p>
        </p:txBody>
      </p:sp>
      <p:cxnSp>
        <p:nvCxnSpPr>
          <p:cNvPr id="15" name="肘形接點 14"/>
          <p:cNvCxnSpPr/>
          <p:nvPr/>
        </p:nvCxnSpPr>
        <p:spPr>
          <a:xfrm rot="16200000" flipH="1">
            <a:off x="9634577" y="1808123"/>
            <a:ext cx="758746" cy="4191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054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264</Words>
  <Application>Microsoft Office PowerPoint</Application>
  <PresentationFormat>寬螢幕</PresentationFormat>
  <Paragraphs>28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德 布 西</vt:lpstr>
      <vt:lpstr>              生 平 簡 介 ↓</vt:lpstr>
      <vt:lpstr>          介紹印象派↓</vt:lpstr>
      <vt:lpstr>            有獎徵答</vt:lpstr>
      <vt:lpstr>           E N D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德 布 西</dc:title>
  <dc:creator>student</dc:creator>
  <cp:lastModifiedBy>student</cp:lastModifiedBy>
  <cp:revision>6</cp:revision>
  <dcterms:created xsi:type="dcterms:W3CDTF">2017-06-15T06:39:12Z</dcterms:created>
  <dcterms:modified xsi:type="dcterms:W3CDTF">2017-06-15T07:20:24Z</dcterms:modified>
</cp:coreProperties>
</file>