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9B32-9033-4F81-9DD9-4E3AFC0DFF09}" type="datetimeFigureOut">
              <a:rPr lang="zh-TW" altLang="en-US" smtClean="0"/>
              <a:t>2016/1/28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7A6-F24D-4FCF-9F0E-F16066CF1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341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9B32-9033-4F81-9DD9-4E3AFC0DFF09}" type="datetimeFigureOut">
              <a:rPr lang="zh-TW" altLang="en-US" smtClean="0"/>
              <a:t>2016/1/28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7A6-F24D-4FCF-9F0E-F16066CF1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519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9B32-9033-4F81-9DD9-4E3AFC0DFF09}" type="datetimeFigureOut">
              <a:rPr lang="zh-TW" altLang="en-US" smtClean="0"/>
              <a:t>2016/1/28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7A6-F24D-4FCF-9F0E-F16066CF1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6875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9B32-9033-4F81-9DD9-4E3AFC0DFF09}" type="datetimeFigureOut">
              <a:rPr lang="zh-TW" altLang="en-US" smtClean="0"/>
              <a:t>2016/1/28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7A6-F24D-4FCF-9F0E-F16066CF14B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2106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9B32-9033-4F81-9DD9-4E3AFC0DFF09}" type="datetimeFigureOut">
              <a:rPr lang="zh-TW" altLang="en-US" smtClean="0"/>
              <a:t>2016/1/28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7A6-F24D-4FCF-9F0E-F16066CF1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5151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9B32-9033-4F81-9DD9-4E3AFC0DFF09}" type="datetimeFigureOut">
              <a:rPr lang="zh-TW" altLang="en-US" smtClean="0"/>
              <a:t>2016/1/28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7A6-F24D-4FCF-9F0E-F16066CF1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2104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9B32-9033-4F81-9DD9-4E3AFC0DFF09}" type="datetimeFigureOut">
              <a:rPr lang="zh-TW" altLang="en-US" smtClean="0"/>
              <a:t>2016/1/28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7A6-F24D-4FCF-9F0E-F16066CF1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095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9B32-9033-4F81-9DD9-4E3AFC0DFF09}" type="datetimeFigureOut">
              <a:rPr lang="zh-TW" altLang="en-US" smtClean="0"/>
              <a:t>2016/1/28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7A6-F24D-4FCF-9F0E-F16066CF1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5308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9B32-9033-4F81-9DD9-4E3AFC0DFF09}" type="datetimeFigureOut">
              <a:rPr lang="zh-TW" altLang="en-US" smtClean="0"/>
              <a:t>2016/1/28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7A6-F24D-4FCF-9F0E-F16066CF1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06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9B32-9033-4F81-9DD9-4E3AFC0DFF09}" type="datetimeFigureOut">
              <a:rPr lang="zh-TW" altLang="en-US" smtClean="0"/>
              <a:t>2016/1/28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7A6-F24D-4FCF-9F0E-F16066CF1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51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9B32-9033-4F81-9DD9-4E3AFC0DFF09}" type="datetimeFigureOut">
              <a:rPr lang="zh-TW" altLang="en-US" smtClean="0"/>
              <a:t>2016/1/28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7A6-F24D-4FCF-9F0E-F16066CF1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04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9B32-9033-4F81-9DD9-4E3AFC0DFF09}" type="datetimeFigureOut">
              <a:rPr lang="zh-TW" altLang="en-US" smtClean="0"/>
              <a:t>2016/1/28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7A6-F24D-4FCF-9F0E-F16066CF1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285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9B32-9033-4F81-9DD9-4E3AFC0DFF09}" type="datetimeFigureOut">
              <a:rPr lang="zh-TW" altLang="en-US" smtClean="0"/>
              <a:t>2016/1/28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7A6-F24D-4FCF-9F0E-F16066CF1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572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9B32-9033-4F81-9DD9-4E3AFC0DFF09}" type="datetimeFigureOut">
              <a:rPr lang="zh-TW" altLang="en-US" smtClean="0"/>
              <a:t>2016/1/28</a:t>
            </a:fld>
            <a:endParaRPr lang="zh-TW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7A6-F24D-4FCF-9F0E-F16066CF1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343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9B32-9033-4F81-9DD9-4E3AFC0DFF09}" type="datetimeFigureOut">
              <a:rPr lang="zh-TW" altLang="en-US" smtClean="0"/>
              <a:t>2016/1/28</a:t>
            </a:fld>
            <a:endParaRPr lang="zh-TW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7A6-F24D-4FCF-9F0E-F16066CF1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219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9B32-9033-4F81-9DD9-4E3AFC0DFF09}" type="datetimeFigureOut">
              <a:rPr lang="zh-TW" altLang="en-US" smtClean="0"/>
              <a:t>2016/1/28</a:t>
            </a:fld>
            <a:endParaRPr lang="zh-TW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7A6-F24D-4FCF-9F0E-F16066CF1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773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9B32-9033-4F81-9DD9-4E3AFC0DFF09}" type="datetimeFigureOut">
              <a:rPr lang="zh-TW" altLang="en-US" smtClean="0"/>
              <a:t>2016/1/28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B87A6-F24D-4FCF-9F0E-F16066CF1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992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2139B32-9033-4F81-9DD9-4E3AFC0DFF09}" type="datetimeFigureOut">
              <a:rPr lang="zh-TW" altLang="en-US" smtClean="0"/>
              <a:t>2016/1/28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B87A6-F24D-4FCF-9F0E-F16066CF14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73692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733055" y="233858"/>
            <a:ext cx="3886945" cy="1183281"/>
          </a:xfrm>
        </p:spPr>
        <p:txBody>
          <a:bodyPr/>
          <a:lstStyle/>
          <a:p>
            <a:r>
              <a:rPr lang="zh-TW" altLang="en-US" dirty="0" smtClean="0"/>
              <a:t>創立原</a:t>
            </a:r>
            <a:r>
              <a:rPr lang="zh-TW" altLang="en-US" dirty="0"/>
              <a:t>因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27100" y="1828800"/>
            <a:ext cx="6921499" cy="2336800"/>
          </a:xfrm>
        </p:spPr>
        <p:txBody>
          <a:bodyPr>
            <a:noAutofit/>
          </a:bodyPr>
          <a:lstStyle/>
          <a:p>
            <a:r>
              <a:rPr lang="zh-TW" altLang="en-US" sz="5400" b="1" cap="none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被日軍侵入台灣屏東</a:t>
            </a:r>
            <a:endParaRPr lang="en-US" altLang="zh-TW" sz="5400" b="1" cap="none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400" b="1" cap="none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請沈葆楨來台駐守</a:t>
            </a:r>
            <a:endParaRPr lang="zh-TW" altLang="en-US" sz="5400" b="1" cap="none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490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34098" y="465418"/>
            <a:ext cx="4284968" cy="1147482"/>
          </a:xfrm>
        </p:spPr>
        <p:txBody>
          <a:bodyPr/>
          <a:lstStyle/>
          <a:p>
            <a:r>
              <a:rPr lang="zh-TW" altLang="en-US" sz="7200" dirty="0" smtClean="0"/>
              <a:t>建築特色</a:t>
            </a:r>
            <a:endParaRPr lang="zh-TW" altLang="en-US" sz="7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由法國人建造</a:t>
            </a:r>
            <a:endParaRPr lang="en-US" altLang="zh-TW" sz="48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當時擁有現代砲台</a:t>
            </a:r>
            <a:endParaRPr lang="en-US" altLang="zh-TW" sz="48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sz="48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3100" y="1701800"/>
            <a:ext cx="5672424" cy="3793434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9969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644901" y="655918"/>
            <a:ext cx="4381500" cy="906182"/>
          </a:xfrm>
        </p:spPr>
        <p:txBody>
          <a:bodyPr/>
          <a:lstStyle/>
          <a:p>
            <a:r>
              <a:rPr lang="zh-TW" altLang="en-US" sz="7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目前狀況</a:t>
            </a:r>
            <a:endParaRPr lang="zh-TW" altLang="en-US" sz="7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0080" y="3969038"/>
            <a:ext cx="6473620" cy="25396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文字方塊 4"/>
          <p:cNvSpPr txBox="1"/>
          <p:nvPr/>
        </p:nvSpPr>
        <p:spPr>
          <a:xfrm>
            <a:off x="2870200" y="2197100"/>
            <a:ext cx="50389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4400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被台南市政府</a:t>
            </a:r>
            <a:endParaRPr lang="en-US" altLang="zh-TW" sz="4400" dirty="0" smtClean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400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指定為第一級古蹟</a:t>
            </a:r>
            <a:endParaRPr lang="zh-TW" altLang="en-US" sz="4400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333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51201" y="351118"/>
            <a:ext cx="5003800" cy="1223682"/>
          </a:xfrm>
        </p:spPr>
        <p:txBody>
          <a:bodyPr/>
          <a:lstStyle/>
          <a:p>
            <a:r>
              <a:rPr lang="zh-TW" altLang="en-US" sz="7200" dirty="0" smtClean="0"/>
              <a:t>結語與心得</a:t>
            </a:r>
            <a:endParaRPr lang="zh-TW" altLang="en-US" sz="7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40218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 smtClean="0"/>
              <a:t>我覺得億載金城，擁有非常有趣、刺激的歷史，所以我推薦大家幼時間可以去多了解我們的億載金城的歷史呦</a:t>
            </a:r>
            <a:r>
              <a:rPr lang="en-US" altLang="zh-TW" sz="4400" dirty="0" smtClean="0"/>
              <a:t>!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46986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">
  <a:themeElements>
    <a:clrScheme name="橙色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離子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離子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130</TotalTime>
  <Words>66</Words>
  <Application>Microsoft Office PowerPoint</Application>
  <PresentationFormat>寬螢幕</PresentationFormat>
  <Paragraphs>11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新細明體</vt:lpstr>
      <vt:lpstr>Arial</vt:lpstr>
      <vt:lpstr>Century Gothic</vt:lpstr>
      <vt:lpstr>Wingdings 3</vt:lpstr>
      <vt:lpstr>離子</vt:lpstr>
      <vt:lpstr>創立原因</vt:lpstr>
      <vt:lpstr>建築特色</vt:lpstr>
      <vt:lpstr>目前狀況</vt:lpstr>
      <vt:lpstr>結語與心得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student</dc:creator>
  <cp:lastModifiedBy>student</cp:lastModifiedBy>
  <cp:revision>13</cp:revision>
  <dcterms:created xsi:type="dcterms:W3CDTF">2016-01-28T01:37:40Z</dcterms:created>
  <dcterms:modified xsi:type="dcterms:W3CDTF">2016-01-28T03:48:57Z</dcterms:modified>
</cp:coreProperties>
</file>