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台灣的特色鐵</a:t>
            </a:r>
            <a:r>
              <a:rPr lang="zh-TW" altLang="en-US" dirty="0"/>
              <a:t>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謝仲崴 翁紹惟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160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森鐵 糖鐵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森鐵的心路歷程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火車是否還會嘟嘟嘟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糖鐵的心聲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653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8800" dirty="0" smtClean="0"/>
              <a:t>森鐵</a:t>
            </a:r>
            <a:r>
              <a:rPr lang="zh-TW" altLang="en-US" dirty="0" smtClean="0"/>
              <a:t>的心路歷程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森鐵的由來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森鐵的影響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060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800" dirty="0" smtClean="0"/>
              <a:t>火車</a:t>
            </a:r>
            <a:r>
              <a:rPr lang="zh-TW" altLang="en-US" sz="3200" dirty="0" smtClean="0"/>
              <a:t>是否還會嘟嘟嘟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阿里山森林鐵路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颱風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糖業鐵路的興亡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310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8800" dirty="0" smtClean="0"/>
              <a:t>糖鐵</a:t>
            </a:r>
            <a:r>
              <a:rPr lang="zh-TW" altLang="en-US" dirty="0" smtClean="0"/>
              <a:t>的心聲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糖鐵的由來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 原因 時間</a:t>
            </a: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糖鐵的影響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交通 發展 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654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8800" dirty="0" smtClean="0"/>
              <a:t>結語</a:t>
            </a:r>
            <a:r>
              <a:rPr lang="zh-TW" altLang="en-US" dirty="0" smtClean="0"/>
              <a:t>心</a:t>
            </a:r>
            <a:r>
              <a:rPr lang="zh-TW" altLang="en-US" dirty="0"/>
              <a:t>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做這個真的學到很多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對森鐵及糖鐵的認知也很多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感謝再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572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800" dirty="0" smtClean="0"/>
              <a:t>感謝各位的聆聽</a:t>
            </a:r>
            <a:endParaRPr lang="zh-TW" altLang="en-US" sz="88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100" dirty="0" smtClean="0"/>
              <a:t>真的很</a:t>
            </a:r>
            <a:r>
              <a:rPr lang="zh-TW" altLang="en-US" sz="100" dirty="0"/>
              <a:t>廢</a:t>
            </a:r>
            <a:r>
              <a:rPr lang="zh-TW" altLang="en-US" sz="100" dirty="0" smtClean="0"/>
              <a:t>我知道</a:t>
            </a:r>
            <a:r>
              <a:rPr lang="en-US" altLang="zh-TW" sz="100" dirty="0" smtClean="0"/>
              <a:t>~</a:t>
            </a:r>
            <a:endParaRPr lang="zh-TW" altLang="en-US" sz="100" dirty="0"/>
          </a:p>
        </p:txBody>
      </p:sp>
    </p:spTree>
    <p:extLst>
      <p:ext uri="{BB962C8B-B14F-4D97-AF65-F5344CB8AC3E}">
        <p14:creationId xmlns:p14="http://schemas.microsoft.com/office/powerpoint/2010/main" val="38629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111</Words>
  <Application>Microsoft Office PowerPoint</Application>
  <PresentationFormat>寬螢幕</PresentationFormat>
  <Paragraphs>22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標楷體</vt:lpstr>
      <vt:lpstr>Arial</vt:lpstr>
      <vt:lpstr>Trebuchet MS</vt:lpstr>
      <vt:lpstr>Wingdings 3</vt:lpstr>
      <vt:lpstr>多面向</vt:lpstr>
      <vt:lpstr>台灣的特色鐵道</vt:lpstr>
      <vt:lpstr>前言</vt:lpstr>
      <vt:lpstr>森鐵的心路歷程</vt:lpstr>
      <vt:lpstr>火車是否還會嘟嘟嘟?</vt:lpstr>
      <vt:lpstr>糖鐵的心聲</vt:lpstr>
      <vt:lpstr>結語心得</vt:lpstr>
      <vt:lpstr>感謝各位的聆聽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台灣的特色鐵道</dc:title>
  <dc:creator>student</dc:creator>
  <cp:lastModifiedBy>student</cp:lastModifiedBy>
  <cp:revision>6</cp:revision>
  <dcterms:created xsi:type="dcterms:W3CDTF">2016-01-28T01:55:31Z</dcterms:created>
  <dcterms:modified xsi:type="dcterms:W3CDTF">2016-01-28T03:40:51Z</dcterms:modified>
</cp:coreProperties>
</file>