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iki/%E7%89%A1%E4%B8%B9%E7%A4%BE%E4%BA%8B%E4%BB%B6" TargetMode="External"/><Relationship Id="rId2" Type="http://schemas.openxmlformats.org/officeDocument/2006/relationships/hyperlink" Target="http://www.shs.edu.tw/works/essay/2008/03/2008033113435563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whistory.org.tw/20010611.ht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撲滅戰</a:t>
            </a:r>
            <a:r>
              <a:rPr lang="zh-TW" altLang="en-US" sz="4000" dirty="0"/>
              <a:t>火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473200"/>
            <a:ext cx="8596668" cy="386966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 smtClean="0"/>
              <a:t>清廷與日本於西元</a:t>
            </a:r>
            <a:r>
              <a:rPr lang="en-US" altLang="zh-TW" sz="2800" dirty="0" smtClean="0"/>
              <a:t>1874</a:t>
            </a:r>
            <a:r>
              <a:rPr lang="zh-TW" altLang="en-US" sz="2800" dirty="0" smtClean="0"/>
              <a:t>年簽訂「中日北京條約」。</a:t>
            </a:r>
            <a:r>
              <a:rPr lang="zh-TW" altLang="zh-TW" sz="2800" dirty="0" smtClean="0"/>
              <a:t>但因條約</a:t>
            </a:r>
            <a:r>
              <a:rPr lang="zh-TW" altLang="zh-TW" sz="2800" dirty="0"/>
              <a:t>中有日本出兵是「保民義舉</a:t>
            </a:r>
            <a:r>
              <a:rPr lang="zh-TW" altLang="zh-TW" sz="2800" dirty="0" smtClean="0"/>
              <a:t>」</a:t>
            </a:r>
            <a:r>
              <a:rPr lang="zh-TW" altLang="en-US" sz="2800" dirty="0" smtClean="0"/>
              <a:t>之</a:t>
            </a:r>
            <a:r>
              <a:rPr lang="zh-TW" altLang="zh-TW" sz="2800" dirty="0" smtClean="0"/>
              <a:t>字句</a:t>
            </a:r>
            <a:r>
              <a:rPr lang="zh-TW" altLang="zh-TW" sz="2800" dirty="0"/>
              <a:t>，日本據此認定中國不否認琉球是日本的</a:t>
            </a:r>
            <a:r>
              <a:rPr lang="zh-TW" altLang="zh-TW" sz="2800" dirty="0" smtClean="0"/>
              <a:t>屬地</a:t>
            </a:r>
            <a:r>
              <a:rPr lang="zh-TW" altLang="en-US" sz="2800" dirty="0" smtClean="0"/>
              <a:t>，清廷</a:t>
            </a:r>
            <a:r>
              <a:rPr lang="zh-TW" altLang="en-US" sz="2800" dirty="0"/>
              <a:t>默認日本此次出兵為「保民義舉」</a:t>
            </a:r>
            <a:r>
              <a:rPr lang="zh-TW" altLang="en-US" sz="2800" dirty="0" smtClean="0"/>
              <a:t>之行為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 smtClean="0"/>
              <a:t>清廷以十萬兩撫卹與四十萬兩的購買道路房屋，在保存顏面的情況下息事罷兵，之後日本全行退兵</a:t>
            </a: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276816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戰後餘煙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422400"/>
            <a:ext cx="8596668" cy="49313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同治十三年，牡丹社事件發生後</a:t>
            </a:r>
            <a:r>
              <a:rPr lang="zh-TW" altLang="zh-TW" sz="2800" dirty="0" smtClean="0"/>
              <a:t>，清廷</a:t>
            </a:r>
            <a:r>
              <a:rPr lang="zh-TW" altLang="zh-TW" sz="2800" dirty="0"/>
              <a:t>在此次事件中</a:t>
            </a:r>
            <a:r>
              <a:rPr lang="zh-TW" altLang="zh-TW" sz="2800" dirty="0" smtClean="0"/>
              <a:t>，受</a:t>
            </a:r>
            <a:r>
              <a:rPr lang="zh-TW" altLang="zh-TW" sz="2800" dirty="0"/>
              <a:t>有相當大的刺激，恍然覺悟過去治臺政策的錯誤乃改變方針，講究海防，銳意</a:t>
            </a:r>
            <a:r>
              <a:rPr lang="zh-TW" altLang="zh-TW" sz="2800" dirty="0" smtClean="0"/>
              <a:t>治臺。</a:t>
            </a:r>
            <a:r>
              <a:rPr lang="zh-TW" altLang="en-US" sz="2800" dirty="0" smtClean="0"/>
              <a:t>也</a:t>
            </a:r>
            <a:r>
              <a:rPr lang="zh-TW" altLang="zh-TW" sz="2800" dirty="0" smtClean="0"/>
              <a:t>才</a:t>
            </a:r>
            <a:r>
              <a:rPr lang="zh-TW" altLang="zh-TW" sz="2800" dirty="0"/>
              <a:t>發現到台灣的軍略價值，因而由原本的消極治臺轉變為積極治臺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牡丹社事件的發生，帶給清國政府的暗示</a:t>
            </a:r>
            <a:r>
              <a:rPr lang="zh-TW" altLang="zh-TW" sz="2800" dirty="0" smtClean="0"/>
              <a:t>是「</a:t>
            </a:r>
            <a:r>
              <a:rPr lang="zh-TW" altLang="zh-TW" sz="2800" dirty="0"/>
              <a:t>清帝國已經失去其扮演東亞國際社會</a:t>
            </a:r>
            <a:r>
              <a:rPr lang="zh-TW" altLang="zh-TW" sz="2800" dirty="0" smtClean="0"/>
              <a:t>中心的</a:t>
            </a:r>
            <a:r>
              <a:rPr lang="zh-TW" altLang="zh-TW" sz="2800" dirty="0"/>
              <a:t>角色地位」，以及從此埋下了日‧清</a:t>
            </a:r>
            <a:r>
              <a:rPr lang="zh-TW" altLang="zh-TW" sz="2800" dirty="0" smtClean="0"/>
              <a:t>對立的</a:t>
            </a:r>
            <a:r>
              <a:rPr lang="zh-TW" altLang="zh-TW" sz="2800" dirty="0"/>
              <a:t>宿怨關係。</a:t>
            </a:r>
          </a:p>
        </p:txBody>
      </p:sp>
    </p:spTree>
    <p:extLst>
      <p:ext uri="{BB962C8B-B14F-4D97-AF65-F5344CB8AC3E}">
        <p14:creationId xmlns:p14="http://schemas.microsoft.com/office/powerpoint/2010/main" val="111450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73189"/>
            <a:ext cx="8596668" cy="504031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TW" sz="2000" u="sng" dirty="0">
                <a:hlinkClick r:id="rId2"/>
              </a:rPr>
              <a:t>http://www.shs.edu.tw/works/essay/2008/03/2008033113435563.pdf</a:t>
            </a:r>
            <a:endParaRPr lang="zh-TW" altLang="zh-TW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000" u="sng" dirty="0">
                <a:hlinkClick r:id="rId3"/>
              </a:rPr>
              <a:t>https://zh.wikipedia.org/wiki/%E7%89%A1%E4%B8%B9%E7%A4%BE%E4%BA%8B%E4%BB%B6</a:t>
            </a:r>
            <a:endParaRPr lang="zh-TW" altLang="zh-TW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000" u="sng" dirty="0">
                <a:solidFill>
                  <a:schemeClr val="accent1">
                    <a:lumMod val="75000"/>
                  </a:schemeClr>
                </a:solidFill>
                <a:hlinkClick r:id="rId4"/>
              </a:rPr>
              <a:t>http://</a:t>
            </a:r>
            <a:r>
              <a:rPr lang="en-US" altLang="zh-TW" sz="2000" u="sng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www.twhistory.org.tw/20010611.htm</a:t>
            </a:r>
            <a:endParaRPr lang="en-US" altLang="zh-TW" sz="2000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000" u="sng" dirty="0">
                <a:solidFill>
                  <a:schemeClr val="accent1">
                    <a:lumMod val="75000"/>
                  </a:schemeClr>
                </a:solidFill>
              </a:rPr>
              <a:t>https://www.google.com.tw/webhp?hl=zh-TW#hl=zh4%BA%8B%E4%BB%TW&amp;q=%E7%89%A1%E4%B8%B9%E7%A4%BE%E </a:t>
            </a:r>
            <a:r>
              <a:rPr lang="en-US" altLang="zh-TW" sz="2000" u="sng" dirty="0" smtClean="0">
                <a:solidFill>
                  <a:schemeClr val="accent1">
                    <a:lumMod val="75000"/>
                  </a:schemeClr>
                </a:solidFill>
              </a:rPr>
              <a:t>B6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000" u="sng" dirty="0">
                <a:solidFill>
                  <a:schemeClr val="accent1">
                    <a:lumMod val="75000"/>
                  </a:schemeClr>
                </a:solidFill>
              </a:rPr>
              <a:t>http://www.abohome.org.tw/index.php?option=com_content&amp;view=article&amp;id=132:repay-history-132&amp;catid=51:history&amp;Itemid=125 </a:t>
            </a:r>
            <a:endParaRPr lang="en-US" altLang="zh-TW" sz="2000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000" u="sng" dirty="0">
                <a:solidFill>
                  <a:schemeClr val="accent1">
                    <a:lumMod val="75000"/>
                  </a:schemeClr>
                </a:solidFill>
              </a:rPr>
              <a:t>http://www.ttvs.cy.edu.tw/kcc/961021mu/m2.htm</a:t>
            </a:r>
            <a:endParaRPr lang="zh-TW" altLang="zh-TW" sz="2000" u="sng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000" u="sng" dirty="0">
                <a:solidFill>
                  <a:schemeClr val="accent1">
                    <a:lumMod val="75000"/>
                  </a:schemeClr>
                </a:solidFill>
              </a:rPr>
              <a:t>https://zh.wikipedia.org/wiki/%E7%89%A1%E4%B8%B9%E7%A4%BE%E4%BA%8B%E4%BB%B6#.E5.87.BA.E5.85.B5.E5.89.8D</a:t>
            </a:r>
            <a:endParaRPr lang="zh-TW" altLang="zh-TW" sz="2000" u="sng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zh-TW" altLang="zh-TW" sz="2000" u="sng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TW" sz="2000" u="sng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33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感謝語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68402" y="1930400"/>
            <a:ext cx="6553200" cy="3780762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6000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簡報到此結束</a:t>
            </a:r>
            <a:endParaRPr lang="en-US" altLang="zh-TW" sz="6000" dirty="0" smtClean="0">
              <a:solidFill>
                <a:schemeClr val="accent1">
                  <a:lumMod val="75000"/>
                </a:schemeClr>
              </a:solidFill>
              <a:effectLst/>
              <a:latin typeface="+mn-ea"/>
            </a:endParaRPr>
          </a:p>
          <a:p>
            <a:pPr marL="0" indent="0">
              <a:buNone/>
            </a:pPr>
            <a:r>
              <a:rPr lang="zh-TW" altLang="en-US" sz="6000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ea"/>
              </a:rPr>
              <a:t>感謝您的聆聽</a:t>
            </a:r>
            <a:endParaRPr lang="en-US" altLang="zh-TW" sz="6000" dirty="0">
              <a:solidFill>
                <a:schemeClr val="accent1">
                  <a:lumMod val="75000"/>
                </a:schemeClr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088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</TotalTime>
  <Words>236</Words>
  <Application>Microsoft Office PowerPoint</Application>
  <PresentationFormat>寬螢幕</PresentationFormat>
  <Paragraphs>17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Trebuchet MS</vt:lpstr>
      <vt:lpstr>Wingdings</vt:lpstr>
      <vt:lpstr>Wingdings 3</vt:lpstr>
      <vt:lpstr>多面向</vt:lpstr>
      <vt:lpstr>撲滅戰火</vt:lpstr>
      <vt:lpstr>戰後餘煙</vt:lpstr>
      <vt:lpstr>參考資料</vt:lpstr>
      <vt:lpstr>感謝語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撲滅戰火</dc:title>
  <dc:creator>student</dc:creator>
  <cp:lastModifiedBy>student</cp:lastModifiedBy>
  <cp:revision>10</cp:revision>
  <dcterms:created xsi:type="dcterms:W3CDTF">2016-01-28T01:27:10Z</dcterms:created>
  <dcterms:modified xsi:type="dcterms:W3CDTF">2016-01-28T03:20:43Z</dcterms:modified>
</cp:coreProperties>
</file>