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04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 cstate="print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 cstate="print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3865-C17B-4792-8C46-C9964CD74F66}" type="datetimeFigureOut">
              <a:rPr lang="zh-TW" altLang="en-US" smtClean="0"/>
              <a:pPr/>
              <a:t>2014/6/5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0C85-B3F8-4EB9-B7A9-8775D40B264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407.tw.tranews.com/" TargetMode="Externa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nfusun.com.tw/" TargetMode="Externa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jh.tn.edu.tw/" TargetMode="External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msnp.gov.tw/index.php?option=com_content&amp;view=featured&amp;gp=1&amp;Itemid=304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chiaoyung.com.tw/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avel.network.com.tw/tourguide/point/showpage/952.html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advisor.com.tw/Hotel_Review-g317130-d447052-Reviews-s1-Evergreen_Laurel_Hotel_Keelung-Keelung.html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.easytravel.com.tw/scenic.aspx?PlaceID=1343&amp;CityID=1&amp;AreaID=1" TargetMode="Externa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web.zoo.gov.tw/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one.com.tw/about_us/?id=2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47664" y="3284984"/>
            <a:ext cx="6480048" cy="2301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5400" dirty="0" smtClean="0"/>
              <a:t>參加人數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全班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692696"/>
            <a:ext cx="6552728" cy="2448272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TW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109</a:t>
            </a:r>
            <a:r>
              <a:rPr lang="zh-TW" alt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畢業旅行</a:t>
            </a:r>
            <a:endParaRPr lang="en-US" altLang="zh-TW" sz="6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zh-TW" alt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三天兩夜</a:t>
            </a:r>
            <a:endParaRPr lang="zh-TW" altLang="en-US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笑臉 3"/>
          <p:cNvSpPr/>
          <p:nvPr/>
        </p:nvSpPr>
        <p:spPr>
          <a:xfrm>
            <a:off x="251520" y="1988840"/>
            <a:ext cx="1080120" cy="936104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笑臉 4"/>
          <p:cNvSpPr/>
          <p:nvPr/>
        </p:nvSpPr>
        <p:spPr>
          <a:xfrm>
            <a:off x="7452320" y="1844824"/>
            <a:ext cx="1080120" cy="1008112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笑臉 5"/>
          <p:cNvSpPr/>
          <p:nvPr/>
        </p:nvSpPr>
        <p:spPr>
          <a:xfrm>
            <a:off x="2123728" y="4077072"/>
            <a:ext cx="1008112" cy="1008112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笑臉 6"/>
          <p:cNvSpPr/>
          <p:nvPr/>
        </p:nvSpPr>
        <p:spPr>
          <a:xfrm>
            <a:off x="6588224" y="4077072"/>
            <a:ext cx="1008112" cy="1008112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>
    <p:newsflash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6:30</a:t>
            </a:r>
            <a:r>
              <a:rPr lang="zh-TW" altLang="en-US" dirty="0" smtClean="0"/>
              <a:t>到</a:t>
            </a:r>
            <a:r>
              <a:rPr lang="zh-TW" altLang="en-US" dirty="0" smtClean="0">
                <a:hlinkClick r:id="rId3"/>
              </a:rPr>
              <a:t>逢甲夜市</a:t>
            </a:r>
            <a:endParaRPr lang="zh-TW" altLang="en-US" dirty="0"/>
          </a:p>
        </p:txBody>
      </p:sp>
      <p:pic>
        <p:nvPicPr>
          <p:cNvPr id="4" name="內容版面配置區 3" descr="images (5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79712" y="1772816"/>
            <a:ext cx="5794490" cy="4340274"/>
          </a:xfrm>
        </p:spPr>
      </p:pic>
    </p:spTree>
  </p:cSld>
  <p:clrMapOvr>
    <a:masterClrMapping/>
  </p:clrMapOvr>
  <p:transition>
    <p:wheel spokes="3"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第三天</a:t>
            </a:r>
            <a:r>
              <a:rPr lang="en-US" altLang="zh-TW" dirty="0" smtClean="0"/>
              <a:t>10:00</a:t>
            </a:r>
            <a:r>
              <a:rPr lang="zh-TW" altLang="en-US" dirty="0" smtClean="0">
                <a:hlinkClick r:id="rId3"/>
              </a:rPr>
              <a:t>劍湖山</a:t>
            </a:r>
            <a:endParaRPr lang="zh-TW" altLang="en-US" dirty="0"/>
          </a:p>
        </p:txBody>
      </p:sp>
      <p:pic>
        <p:nvPicPr>
          <p:cNvPr id="4" name="內容版面配置區 3" descr="cm20130510_472456_55715_6c57a72133d49332f3f90957e7a23083468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5176643" cy="3733875"/>
          </a:xfrm>
        </p:spPr>
      </p:pic>
      <p:pic>
        <p:nvPicPr>
          <p:cNvPr id="7" name="圖片 6" descr="下載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2871242"/>
            <a:ext cx="4076550" cy="3986758"/>
          </a:xfrm>
          <a:prstGeom prst="rect">
            <a:avLst/>
          </a:prstGeom>
        </p:spPr>
      </p:pic>
    </p:spTree>
  </p:cSld>
  <p:clrMapOvr>
    <a:masterClrMapping/>
  </p:clrMapOvr>
  <p:transition spd="med">
    <p:split dir="in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5:00</a:t>
            </a:r>
            <a:r>
              <a:rPr lang="zh-TW" altLang="en-US" dirty="0" smtClean="0"/>
              <a:t>到</a:t>
            </a:r>
            <a:r>
              <a:rPr lang="zh-TW" altLang="en-US" dirty="0" smtClean="0">
                <a:hlinkClick r:id="rId3"/>
              </a:rPr>
              <a:t>學校</a:t>
            </a:r>
            <a:endParaRPr lang="zh-TW" altLang="en-US" dirty="0"/>
          </a:p>
        </p:txBody>
      </p:sp>
      <p:pic>
        <p:nvPicPr>
          <p:cNvPr id="4" name="內容版面配置區 3" descr="952978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2132856"/>
            <a:ext cx="5765626" cy="3828376"/>
          </a:xfrm>
        </p:spPr>
      </p:pic>
    </p:spTree>
  </p:cSld>
  <p:clrMapOvr>
    <a:masterClrMapping/>
  </p:clrMapOvr>
  <p:transition spd="med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zh-TW" altLang="en-US" sz="5300" dirty="0" smtClean="0"/>
              <a:t>費用</a:t>
            </a:r>
            <a:r>
              <a:rPr lang="en-US" altLang="zh-TW" sz="5300" dirty="0" smtClean="0"/>
              <a:t>:4200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TW" sz="4800" dirty="0" smtClean="0"/>
          </a:p>
          <a:p>
            <a:pPr algn="ctr">
              <a:buNone/>
            </a:pPr>
            <a:endParaRPr lang="en-US" altLang="zh-TW" sz="4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第一天早上</a:t>
            </a:r>
            <a:r>
              <a:rPr lang="en-US" altLang="zh-TW" dirty="0" smtClean="0"/>
              <a:t>10:30</a:t>
            </a:r>
            <a:r>
              <a:rPr lang="zh-TW" altLang="en-US" dirty="0" smtClean="0"/>
              <a:t>到</a:t>
            </a:r>
            <a:r>
              <a:rPr lang="zh-TW" altLang="en-US" dirty="0" smtClean="0">
                <a:hlinkClick r:id="rId3"/>
              </a:rPr>
              <a:t>陽明山</a:t>
            </a:r>
            <a:endParaRPr lang="zh-TW" altLang="en-US" dirty="0"/>
          </a:p>
        </p:txBody>
      </p:sp>
      <p:pic>
        <p:nvPicPr>
          <p:cNvPr id="4" name="內容版面配置區 3" descr="imag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1628800"/>
            <a:ext cx="5904656" cy="4001323"/>
          </a:xfrm>
        </p:spPr>
      </p:pic>
      <p:sp>
        <p:nvSpPr>
          <p:cNvPr id="5" name="笑臉 4"/>
          <p:cNvSpPr/>
          <p:nvPr/>
        </p:nvSpPr>
        <p:spPr>
          <a:xfrm>
            <a:off x="539552" y="2780928"/>
            <a:ext cx="936104" cy="936104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笑臉 5"/>
          <p:cNvSpPr/>
          <p:nvPr/>
        </p:nvSpPr>
        <p:spPr>
          <a:xfrm>
            <a:off x="7596336" y="2636912"/>
            <a:ext cx="864096" cy="864096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笑臉 6"/>
          <p:cNvSpPr/>
          <p:nvPr/>
        </p:nvSpPr>
        <p:spPr>
          <a:xfrm>
            <a:off x="2699792" y="3140968"/>
            <a:ext cx="3744416" cy="1412776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pull dir="lu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643192" cy="1080120"/>
          </a:xfrm>
        </p:spPr>
        <p:txBody>
          <a:bodyPr/>
          <a:lstStyle/>
          <a:p>
            <a:pPr algn="ctr"/>
            <a:r>
              <a:rPr lang="en-US" altLang="zh-TW" dirty="0" smtClean="0"/>
              <a:t>12:00</a:t>
            </a:r>
            <a:r>
              <a:rPr lang="zh-TW" altLang="en-US" dirty="0" smtClean="0"/>
              <a:t>到</a:t>
            </a:r>
            <a:r>
              <a:rPr lang="zh-TW" altLang="en-US" dirty="0" smtClean="0">
                <a:hlinkClick r:id="rId3"/>
              </a:rPr>
              <a:t>三峽老街</a:t>
            </a:r>
            <a:endParaRPr lang="zh-TW" altLang="en-US" dirty="0"/>
          </a:p>
        </p:txBody>
      </p:sp>
      <p:pic>
        <p:nvPicPr>
          <p:cNvPr id="4" name="內容版面配置區 3" descr="image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71600" y="1556792"/>
            <a:ext cx="7272808" cy="4839723"/>
          </a:xfrm>
        </p:spPr>
      </p:pic>
      <p:sp>
        <p:nvSpPr>
          <p:cNvPr id="5" name="太陽 4"/>
          <p:cNvSpPr/>
          <p:nvPr/>
        </p:nvSpPr>
        <p:spPr>
          <a:xfrm>
            <a:off x="0" y="0"/>
            <a:ext cx="1691680" cy="1728192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ransition spd="med">
    <p:dissolv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2:00</a:t>
            </a:r>
            <a:r>
              <a:rPr lang="zh-TW" altLang="en-US" dirty="0" smtClean="0"/>
              <a:t>在老街吃牛角</a:t>
            </a:r>
            <a:endParaRPr lang="zh-TW" altLang="en-US" dirty="0"/>
          </a:p>
        </p:txBody>
      </p:sp>
      <p:pic>
        <p:nvPicPr>
          <p:cNvPr id="4" name="內容版面配置區 3" descr="images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349442"/>
            <a:ext cx="6120680" cy="4584602"/>
          </a:xfrm>
        </p:spPr>
      </p:pic>
    </p:spTree>
  </p:cSld>
  <p:clrMapOvr>
    <a:masterClrMapping/>
  </p:clrMapOvr>
  <p:transition spd="med">
    <p:split orient="vert"/>
    <p:sndAc>
      <p:stSnd loop="1"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4:00</a:t>
            </a:r>
            <a:r>
              <a:rPr lang="zh-TW" altLang="en-US" dirty="0" smtClean="0"/>
              <a:t>到</a:t>
            </a:r>
            <a:r>
              <a:rPr lang="zh-TW" altLang="en-US" dirty="0" smtClean="0">
                <a:hlinkClick r:id="rId3"/>
              </a:rPr>
              <a:t>淡水老街</a:t>
            </a:r>
            <a:endParaRPr lang="zh-TW" altLang="en-US" dirty="0"/>
          </a:p>
        </p:txBody>
      </p:sp>
      <p:pic>
        <p:nvPicPr>
          <p:cNvPr id="4" name="內容版面配置區 3" descr="76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74209" y="1600200"/>
            <a:ext cx="6795581" cy="4525963"/>
          </a:xfrm>
        </p:spPr>
      </p:pic>
    </p:spTree>
  </p:cSld>
  <p:clrMapOvr>
    <a:masterClrMapping/>
  </p:clrMapOvr>
  <p:transition spd="med">
    <p:strips dir="l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6:30</a:t>
            </a:r>
            <a:r>
              <a:rPr lang="zh-TW" altLang="en-US" dirty="0" smtClean="0"/>
              <a:t>到</a:t>
            </a:r>
            <a:r>
              <a:rPr lang="zh-TW" altLang="en-US" dirty="0" smtClean="0">
                <a:hlinkClick r:id="rId3"/>
              </a:rPr>
              <a:t>長榮桂冠</a:t>
            </a:r>
            <a:r>
              <a:rPr lang="zh-TW" altLang="en-US" dirty="0" smtClean="0"/>
              <a:t>放行李</a:t>
            </a:r>
            <a:endParaRPr lang="zh-TW" altLang="en-US" dirty="0"/>
          </a:p>
        </p:txBody>
      </p:sp>
      <p:pic>
        <p:nvPicPr>
          <p:cNvPr id="4" name="內容版面配置區 3" descr="images (2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2132856"/>
            <a:ext cx="5900738" cy="3828077"/>
          </a:xfrm>
        </p:spPr>
      </p:pic>
    </p:spTree>
  </p:cSld>
  <p:clrMapOvr>
    <a:masterClrMapping/>
  </p:clrMapOvr>
  <p:transition spd="med">
    <p:circle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7:30</a:t>
            </a:r>
            <a:r>
              <a:rPr lang="zh-TW" altLang="en-US" dirty="0" smtClean="0">
                <a:hlinkClick r:id="rId3"/>
              </a:rPr>
              <a:t>基隆廟口</a:t>
            </a:r>
            <a:endParaRPr lang="zh-TW" altLang="en-US" dirty="0"/>
          </a:p>
        </p:txBody>
      </p:sp>
      <p:pic>
        <p:nvPicPr>
          <p:cNvPr id="4" name="內容版面配置區 3" descr="images (3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67744" y="1834592"/>
            <a:ext cx="5040560" cy="3775554"/>
          </a:xfrm>
        </p:spPr>
      </p:pic>
    </p:spTree>
  </p:cSld>
  <p:clrMapOvr>
    <a:masterClrMapping/>
  </p:clrMapOvr>
  <p:transition spd="med">
    <p:cover dir="d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第二天</a:t>
            </a:r>
            <a:r>
              <a:rPr lang="en-US" altLang="zh-TW" dirty="0" smtClean="0"/>
              <a:t>9:00</a:t>
            </a:r>
            <a:r>
              <a:rPr lang="zh-TW" altLang="en-US" dirty="0" smtClean="0"/>
              <a:t>到</a:t>
            </a:r>
            <a:r>
              <a:rPr lang="zh-TW" altLang="en-US" dirty="0" smtClean="0">
                <a:hlinkClick r:id="rId3"/>
              </a:rPr>
              <a:t>木柵動物園</a:t>
            </a:r>
            <a:endParaRPr lang="zh-TW" altLang="en-US" dirty="0"/>
          </a:p>
        </p:txBody>
      </p:sp>
      <p:pic>
        <p:nvPicPr>
          <p:cNvPr id="4" name="內容版面配置區 3" descr="images (4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91680" y="1844824"/>
            <a:ext cx="5832648" cy="3881362"/>
          </a:xfrm>
        </p:spPr>
      </p:pic>
    </p:spTree>
  </p:cSld>
  <p:clrMapOvr>
    <a:masterClrMapping/>
  </p:clrMapOvr>
  <p:transition spd="med">
    <p:plus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6:00</a:t>
            </a:r>
            <a:r>
              <a:rPr lang="zh-TW" altLang="en-US" dirty="0" smtClean="0"/>
              <a:t>到</a:t>
            </a:r>
            <a:r>
              <a:rPr lang="zh-TW" altLang="en-US" dirty="0" smtClean="0">
                <a:hlinkClick r:id="rId3"/>
              </a:rPr>
              <a:t>文華到會館</a:t>
            </a:r>
            <a:endParaRPr lang="zh-TW" altLang="en-US" dirty="0"/>
          </a:p>
        </p:txBody>
      </p:sp>
      <p:pic>
        <p:nvPicPr>
          <p:cNvPr id="4" name="內容版面配置區 3" descr="635b361b5b1335f479d58b06f63ac85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475656" y="2132856"/>
            <a:ext cx="6048672" cy="4035599"/>
          </a:xfrm>
        </p:spPr>
      </p:pic>
    </p:spTree>
  </p:cSld>
  <p:clrMapOvr>
    <a:masterClrMapping/>
  </p:clrMapOvr>
  <p:transition spd="med">
    <p:zoom dir="in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109</TotalTime>
  <Words>65</Words>
  <Application>Microsoft Office PowerPoint</Application>
  <PresentationFormat>如螢幕大小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龍騰四海</vt:lpstr>
      <vt:lpstr> 參加人數 全班</vt:lpstr>
      <vt:lpstr>第一天早上10:30到陽明山</vt:lpstr>
      <vt:lpstr>12:00到三峽老街</vt:lpstr>
      <vt:lpstr>2:00在老街吃牛角</vt:lpstr>
      <vt:lpstr>4:00到淡水老街</vt:lpstr>
      <vt:lpstr>6:30到長榮桂冠放行李</vt:lpstr>
      <vt:lpstr>7:30基隆廟口</vt:lpstr>
      <vt:lpstr>第二天9:00到木柵動物園</vt:lpstr>
      <vt:lpstr>6:00到文華到會館</vt:lpstr>
      <vt:lpstr>6:30到逢甲夜市</vt:lpstr>
      <vt:lpstr>第三天10:00劍湖山</vt:lpstr>
      <vt:lpstr>5:00到學校</vt:lpstr>
      <vt:lpstr>費用:4200 </vt:lpstr>
    </vt:vector>
  </TitlesOfParts>
  <Company>安順國中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參加人數 全班</dc:title>
  <dc:creator>USER</dc:creator>
  <cp:lastModifiedBy>USER</cp:lastModifiedBy>
  <cp:revision>15</cp:revision>
  <dcterms:created xsi:type="dcterms:W3CDTF">2014-04-03T03:45:57Z</dcterms:created>
  <dcterms:modified xsi:type="dcterms:W3CDTF">2014-06-05T03:34:38Z</dcterms:modified>
</cp:coreProperties>
</file>