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4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4A15-6AF5-4EFB-B37B-BB9C22243D6D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8250-B0A5-4C78-A723-D732D55CD6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chiaoyung.com.tw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vergreen-taipei.hotel.com.tw/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taipei-101.com.tw/MALL/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taipei-101.com.tw/MALL/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aokow.org/" TargetMode="Externa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aiwanfoodculture.net/ct.asp?xItem=48051&amp;ctNode=2657&amp;mp=1501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flipH="1">
            <a:off x="8385047" y="1371600"/>
            <a:ext cx="45719" cy="32920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 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253271" flipH="1" flipV="1">
            <a:off x="8808751" y="2061866"/>
            <a:ext cx="45719" cy="143626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499992" y="1052736"/>
            <a:ext cx="3922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109</a:t>
            </a:r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畢業旅行</a:t>
            </a:r>
            <a:endParaRPr lang="zh-TW" alt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2000" y="213285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54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參加人員全班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早上</a:t>
            </a:r>
            <a:r>
              <a:rPr lang="en-US" altLang="zh-TW" dirty="0" smtClean="0"/>
              <a:t>7</a:t>
            </a:r>
            <a:r>
              <a:rPr lang="zh-TW" altLang="en-US" dirty="0" smtClean="0"/>
              <a:t>點</a:t>
            </a:r>
            <a:r>
              <a:rPr lang="en-US" altLang="zh-TW" dirty="0" smtClean="0"/>
              <a:t>10</a:t>
            </a:r>
            <a:r>
              <a:rPr lang="zh-TW" altLang="en-US" dirty="0" smtClean="0"/>
              <a:t>出發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1800" y="1196752"/>
            <a:ext cx="2736304" cy="936104"/>
          </a:xfrm>
        </p:spPr>
        <p:txBody>
          <a:bodyPr>
            <a:normAutofit/>
          </a:bodyPr>
          <a:lstStyle/>
          <a:p>
            <a:r>
              <a:rPr lang="zh-TW" altLang="en-US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下午去</a:t>
            </a:r>
            <a:r>
              <a:rPr lang="zh-TW" altLang="en-US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hlinkClick r:id="rId3"/>
              </a:rPr>
              <a:t>三峽</a:t>
            </a:r>
            <a:endParaRPr lang="zh-TW" altLang="en-US" b="1" i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圖片 3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1916832"/>
            <a:ext cx="5688632" cy="4260984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晚上住</a:t>
            </a:r>
            <a:r>
              <a:rPr lang="zh-TW" altLang="en-US" dirty="0" smtClean="0">
                <a:hlinkClick r:id="rId3"/>
              </a:rPr>
              <a:t>長榮桂冠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美麗的一晚</a:t>
            </a:r>
            <a:endParaRPr lang="zh-TW" altLang="en-US" dirty="0"/>
          </a:p>
        </p:txBody>
      </p:sp>
      <p:pic>
        <p:nvPicPr>
          <p:cNvPr id="4" name="內容版面配置區 3" descr="images (1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331640" y="2060848"/>
            <a:ext cx="6192688" cy="4176464"/>
          </a:xfrm>
        </p:spPr>
      </p:pic>
    </p:spTree>
  </p:cSld>
  <p:clrMapOvr>
    <a:masterClrMapping/>
  </p:clrMapOvr>
  <p:transition spd="slow">
    <p:pull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第二天早上去吃早餐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              順便座遊覽車看</a:t>
            </a:r>
            <a:r>
              <a:rPr lang="en-US" altLang="zh-TW" dirty="0" smtClean="0">
                <a:hlinkClick r:id="rId3"/>
              </a:rPr>
              <a:t>101</a:t>
            </a:r>
            <a:endParaRPr lang="zh-TW" altLang="en-US" dirty="0"/>
          </a:p>
        </p:txBody>
      </p:sp>
      <p:pic>
        <p:nvPicPr>
          <p:cNvPr id="4" name="圖片 3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2852936"/>
            <a:ext cx="2664296" cy="2466975"/>
          </a:xfrm>
          <a:prstGeom prst="rect">
            <a:avLst/>
          </a:prstGeom>
        </p:spPr>
      </p:pic>
    </p:spTree>
  </p:cSld>
  <p:clrMapOvr>
    <a:masterClrMapping/>
  </p:clrMapOvr>
  <p:transition>
    <p:zoom dir="in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第</a:t>
            </a:r>
            <a:r>
              <a:rPr lang="zh-TW" altLang="en-US" dirty="0" smtClean="0"/>
              <a:t>二天中午</a:t>
            </a:r>
            <a:r>
              <a:rPr lang="zh-TW" altLang="en-US" dirty="0" smtClean="0"/>
              <a:t>去飯店</a:t>
            </a:r>
            <a:r>
              <a:rPr lang="zh-TW" altLang="en-US" dirty="0" smtClean="0">
                <a:hlinkClick r:id="rId3"/>
              </a:rPr>
              <a:t>吃飯</a:t>
            </a:r>
            <a:endParaRPr lang="zh-TW" altLang="en-US" dirty="0"/>
          </a:p>
        </p:txBody>
      </p:sp>
      <p:pic>
        <p:nvPicPr>
          <p:cNvPr id="8" name="內容版面配置區 7" descr="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411760" y="1484784"/>
            <a:ext cx="3744415" cy="4896544"/>
          </a:xfrm>
        </p:spPr>
      </p:pic>
    </p:spTree>
  </p:cSld>
  <p:clrMapOvr>
    <a:masterClrMapping/>
  </p:clrMapOvr>
  <p:transition spd="slow">
    <p:wheel spokes="1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第二天下午</a:t>
            </a:r>
            <a:r>
              <a:rPr lang="zh-TW" altLang="en-US" dirty="0" smtClean="0"/>
              <a:t>去</a:t>
            </a:r>
            <a:r>
              <a:rPr lang="zh-TW" altLang="en-US" dirty="0" smtClean="0">
                <a:hlinkClick r:id="rId3"/>
              </a:rPr>
              <a:t>隆</a:t>
            </a:r>
            <a:r>
              <a:rPr lang="zh-TW" altLang="en-US" dirty="0" smtClean="0">
                <a:hlinkClick r:id="rId3"/>
              </a:rPr>
              <a:t>基</a:t>
            </a:r>
            <a:r>
              <a:rPr lang="zh-TW" altLang="en-US" dirty="0" smtClean="0"/>
              <a:t>廟</a:t>
            </a:r>
            <a:r>
              <a:rPr lang="zh-TW" altLang="en-US" dirty="0" smtClean="0"/>
              <a:t>口逛街</a:t>
            </a:r>
            <a:endParaRPr lang="zh-TW" altLang="en-US" dirty="0"/>
          </a:p>
        </p:txBody>
      </p:sp>
      <p:pic>
        <p:nvPicPr>
          <p:cNvPr id="6" name="內容版面配置區 5" descr="3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267744" y="1772816"/>
            <a:ext cx="4608512" cy="3816424"/>
          </a:xfrm>
        </p:spPr>
      </p:pic>
    </p:spTree>
  </p:cSld>
  <p:clrMapOvr>
    <a:masterClrMapping/>
  </p:clrMapOvr>
  <p:transition spd="med">
    <p:circl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第三天上午去吃</a:t>
            </a:r>
            <a:r>
              <a:rPr lang="zh-TW" altLang="en-US" dirty="0" smtClean="0">
                <a:hlinkClick r:id="rId3"/>
              </a:rPr>
              <a:t>客家</a:t>
            </a:r>
            <a:r>
              <a:rPr lang="zh-TW" altLang="en-US" dirty="0" smtClean="0"/>
              <a:t>粄條</a:t>
            </a:r>
            <a:endParaRPr lang="zh-TW" altLang="en-US" dirty="0"/>
          </a:p>
        </p:txBody>
      </p:sp>
      <p:pic>
        <p:nvPicPr>
          <p:cNvPr id="8" name="內容版面配置區 7" descr="4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843808" y="1700808"/>
            <a:ext cx="3672408" cy="3185517"/>
          </a:xfrm>
        </p:spPr>
      </p:pic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下午就回了溫情的家庭</a:t>
            </a:r>
            <a:endParaRPr lang="zh-TW" altLang="en-US" dirty="0"/>
          </a:p>
        </p:txBody>
      </p:sp>
      <p:pic>
        <p:nvPicPr>
          <p:cNvPr id="4" name="內容版面配置區 3" descr="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15816" y="1844824"/>
            <a:ext cx="3312368" cy="2902818"/>
          </a:xfrm>
        </p:spPr>
      </p:pic>
    </p:spTree>
  </p:cSld>
  <p:clrMapOvr>
    <a:masterClrMapping/>
  </p:clrMapOvr>
  <p:transition spd="med">
    <p:pu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65</TotalTime>
  <Words>63</Words>
  <Application>Microsoft Office PowerPoint</Application>
  <PresentationFormat>如螢幕大小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行雲流水</vt:lpstr>
      <vt:lpstr>   </vt:lpstr>
      <vt:lpstr>早上7點10出發</vt:lpstr>
      <vt:lpstr>晚上住長榮桂冠   美麗的一晚</vt:lpstr>
      <vt:lpstr>第二天早上去吃早餐</vt:lpstr>
      <vt:lpstr>   第二天中午去飯店吃飯</vt:lpstr>
      <vt:lpstr>第二天下午去隆基廟口逛街</vt:lpstr>
      <vt:lpstr>第三天上午去吃客家粄條</vt:lpstr>
      <vt:lpstr>下午就回了溫情的家庭</vt:lpstr>
    </vt:vector>
  </TitlesOfParts>
  <Company>安順國中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USER</cp:lastModifiedBy>
  <cp:revision>9</cp:revision>
  <dcterms:created xsi:type="dcterms:W3CDTF">2014-04-10T03:39:21Z</dcterms:created>
  <dcterms:modified xsi:type="dcterms:W3CDTF">2014-05-22T03:58:07Z</dcterms:modified>
</cp:coreProperties>
</file>