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0" r:id="rId5"/>
    <p:sldId id="257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9DB1-AA40-4816-B966-34A777C04446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B021-36FC-4D20-85CA-A6EA7C3B3C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第一天上午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07:00</a:t>
            </a:r>
            <a:r>
              <a:rPr lang="zh-TW" altLang="en-US" dirty="0" smtClean="0"/>
              <a:t>出發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11:00</a:t>
            </a:r>
            <a:r>
              <a:rPr lang="zh-TW" altLang="en-US" dirty="0" smtClean="0"/>
              <a:t>到六福村</a:t>
            </a:r>
            <a:endParaRPr lang="zh-TW" altLang="en-US" dirty="0"/>
          </a:p>
        </p:txBody>
      </p:sp>
      <p:pic>
        <p:nvPicPr>
          <p:cNvPr id="4" name="內容版面配置區 3" descr="thCAALDBF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420888"/>
            <a:ext cx="2857500" cy="21431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第一天下午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18:00</a:t>
            </a:r>
            <a:r>
              <a:rPr lang="zh-TW" altLang="en-US" dirty="0" smtClean="0"/>
              <a:t>吃晚餐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20:00</a:t>
            </a:r>
            <a:r>
              <a:rPr lang="zh-TW" altLang="en-US" dirty="0" smtClean="0"/>
              <a:t>到美麗華百樂園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thCA7HZLY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2857500" cy="1895475"/>
          </a:xfrm>
        </p:spPr>
      </p:pic>
      <p:pic>
        <p:nvPicPr>
          <p:cNvPr id="5" name="圖片 4" descr="thCA0EOM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492896"/>
            <a:ext cx="2857500" cy="21336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第一天晚上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21:00</a:t>
            </a:r>
            <a:r>
              <a:rPr lang="zh-TW" altLang="en-US" dirty="0" smtClean="0"/>
              <a:t>淡水老街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22:30</a:t>
            </a:r>
            <a:r>
              <a:rPr lang="zh-TW" altLang="en-US" dirty="0" smtClean="0"/>
              <a:t>回煙波大飯店</a:t>
            </a:r>
            <a:endParaRPr lang="zh-TW" altLang="en-US" dirty="0"/>
          </a:p>
        </p:txBody>
      </p:sp>
      <p:pic>
        <p:nvPicPr>
          <p:cNvPr id="4" name="內容版面配置區 3" descr="thCACQWG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2857500" cy="2143125"/>
          </a:xfrm>
        </p:spPr>
      </p:pic>
      <p:pic>
        <p:nvPicPr>
          <p:cNvPr id="5" name="圖片 4" descr="thCA0ZSO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564904"/>
            <a:ext cx="2857500" cy="189547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4461076"/>
          </a:xfrm>
        </p:spPr>
        <p:txBody>
          <a:bodyPr/>
          <a:lstStyle/>
          <a:p>
            <a:r>
              <a:rPr lang="zh-TW" altLang="en-US" dirty="0" smtClean="0"/>
              <a:t>第二天上午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7:00</a:t>
            </a:r>
            <a:r>
              <a:rPr lang="zh-TW" altLang="en-US" dirty="0" smtClean="0"/>
              <a:t>起床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9:30</a:t>
            </a:r>
            <a:r>
              <a:rPr lang="zh-TW" altLang="en-US" dirty="0" smtClean="0"/>
              <a:t>故宮博物院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284984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30624"/>
          </a:xfrm>
        </p:spPr>
        <p:txBody>
          <a:bodyPr/>
          <a:lstStyle/>
          <a:p>
            <a:r>
              <a:rPr lang="zh-TW" altLang="en-US" dirty="0" smtClean="0"/>
              <a:t>第二天下午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12:00</a:t>
            </a:r>
            <a:r>
              <a:rPr lang="zh-TW" altLang="en-US" dirty="0" smtClean="0"/>
              <a:t>三峽老街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13:00</a:t>
            </a:r>
            <a:r>
              <a:rPr lang="zh-TW" altLang="en-US" dirty="0" smtClean="0"/>
              <a:t>吃午餐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15:30</a:t>
            </a:r>
            <a:r>
              <a:rPr lang="zh-TW" altLang="en-US" dirty="0" smtClean="0"/>
              <a:t>木柵動物園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708920"/>
            <a:ext cx="2857500" cy="1895475"/>
          </a:xfrm>
        </p:spPr>
      </p:pic>
      <p:pic>
        <p:nvPicPr>
          <p:cNvPr id="5" name="圖片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708920"/>
            <a:ext cx="2857500" cy="1895475"/>
          </a:xfrm>
          <a:prstGeom prst="rect">
            <a:avLst/>
          </a:prstGeom>
        </p:spPr>
      </p:pic>
      <p:pic>
        <p:nvPicPr>
          <p:cNvPr id="6" name="圖片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581128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315416"/>
            <a:ext cx="8229600" cy="2048470"/>
          </a:xfrm>
        </p:spPr>
        <p:txBody>
          <a:bodyPr/>
          <a:lstStyle/>
          <a:p>
            <a:r>
              <a:rPr lang="zh-TW" altLang="en-US" dirty="0" smtClean="0"/>
              <a:t>第二天晚上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18:30</a:t>
            </a:r>
            <a:r>
              <a:rPr lang="zh-TW" altLang="en-US" dirty="0" smtClean="0"/>
              <a:t>吃晚餐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20:30</a:t>
            </a:r>
            <a:r>
              <a:rPr lang="zh-TW" altLang="en-US" dirty="0" smtClean="0"/>
              <a:t>大溪老街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22:00</a:t>
            </a:r>
            <a:r>
              <a:rPr lang="zh-TW" altLang="en-US" dirty="0" smtClean="0"/>
              <a:t>東森渡假村</a:t>
            </a:r>
            <a:endParaRPr lang="zh-TW" altLang="en-US" dirty="0"/>
          </a:p>
        </p:txBody>
      </p:sp>
      <p:pic>
        <p:nvPicPr>
          <p:cNvPr id="4" name="內容版面配置區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2857500" cy="1895475"/>
          </a:xfrm>
        </p:spPr>
      </p:pic>
      <p:pic>
        <p:nvPicPr>
          <p:cNvPr id="5" name="圖片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293096"/>
            <a:ext cx="2857500" cy="2133600"/>
          </a:xfrm>
          <a:prstGeom prst="rect">
            <a:avLst/>
          </a:prstGeom>
        </p:spPr>
      </p:pic>
      <p:pic>
        <p:nvPicPr>
          <p:cNvPr id="6" name="圖片 5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132856"/>
            <a:ext cx="2857500" cy="2143125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第三天上午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7:00</a:t>
            </a:r>
            <a:r>
              <a:rPr lang="zh-TW" altLang="en-US" dirty="0" smtClean="0"/>
              <a:t>起床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9:30</a:t>
            </a:r>
            <a:r>
              <a:rPr lang="zh-TW" altLang="en-US" dirty="0" smtClean="0"/>
              <a:t>到三峽老街</a:t>
            </a:r>
            <a:endParaRPr lang="zh-TW" altLang="en-US" dirty="0"/>
          </a:p>
        </p:txBody>
      </p:sp>
      <p:pic>
        <p:nvPicPr>
          <p:cNvPr id="4" name="內容版面配置區 3" descr="thCAK1BFI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36912"/>
            <a:ext cx="2857500" cy="2143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第三天下午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11:00</a:t>
            </a:r>
            <a:r>
              <a:rPr lang="zh-TW" altLang="en-US" dirty="0" smtClean="0"/>
              <a:t>吃午餐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2:30</a:t>
            </a:r>
            <a:r>
              <a:rPr lang="zh-TW" altLang="en-US" dirty="0" smtClean="0"/>
              <a:t>到巧克力博物館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2857500" cy="1952625"/>
          </a:xfrm>
        </p:spPr>
      </p:pic>
      <p:pic>
        <p:nvPicPr>
          <p:cNvPr id="5" name="圖片 4" descr="thCAM8TB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204864"/>
            <a:ext cx="2857500" cy="189547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65102"/>
          </a:xfrm>
        </p:spPr>
        <p:txBody>
          <a:bodyPr/>
          <a:lstStyle/>
          <a:p>
            <a:r>
              <a:rPr lang="zh-TW" altLang="en-US" dirty="0" smtClean="0"/>
              <a:t>第三天晚上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4:00</a:t>
            </a:r>
            <a:r>
              <a:rPr lang="zh-TW" altLang="en-US" dirty="0" smtClean="0"/>
              <a:t>到鹿港老街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6:00</a:t>
            </a:r>
            <a:r>
              <a:rPr lang="zh-TW" altLang="en-US" dirty="0" smtClean="0"/>
              <a:t>到古坑休息站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8:00</a:t>
            </a:r>
            <a:r>
              <a:rPr lang="zh-TW" altLang="en-US" dirty="0" smtClean="0"/>
              <a:t>回到家裡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費用</a:t>
            </a:r>
            <a:r>
              <a:rPr lang="en-US" altLang="zh-TW" dirty="0" smtClean="0"/>
              <a:t>3750</a:t>
            </a:r>
            <a:r>
              <a:rPr lang="zh-TW" altLang="en-US" smtClean="0"/>
              <a:t>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thCADZF77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708920"/>
            <a:ext cx="2857500" cy="1905000"/>
          </a:xfrm>
        </p:spPr>
      </p:pic>
      <p:pic>
        <p:nvPicPr>
          <p:cNvPr id="5" name="圖片 4" descr="thCATS4M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08920"/>
            <a:ext cx="2857500" cy="1895475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26</TotalTime>
  <Words>27</Words>
  <Application>Microsoft Office PowerPoint</Application>
  <PresentationFormat>如螢幕大小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行雲流水</vt:lpstr>
      <vt:lpstr>第一天上午 07:00出發 11:00到六福村</vt:lpstr>
      <vt:lpstr>第一天下午 18:00吃晚餐 20:00到美麗華百樂園 </vt:lpstr>
      <vt:lpstr>第一天晚上 21:00淡水老街 22:30回煙波大飯店</vt:lpstr>
      <vt:lpstr>第二天上午   7:00起床 9:30故宮博物院   </vt:lpstr>
      <vt:lpstr>第二天下午 12:00三峽老街 13:00吃午餐 15:30木柵動物園  </vt:lpstr>
      <vt:lpstr>第二天晚上 18:30吃晚餐 20:30大溪老街 22:00東森渡假村</vt:lpstr>
      <vt:lpstr>第三天上午 7:00起床 9:30到三峽老街</vt:lpstr>
      <vt:lpstr>第三天下午 11:00吃午餐 2:30到巧克力博物館 </vt:lpstr>
      <vt:lpstr>第三天晚上 4:00到鹿港老街 6:00到古坑休息站 8:00回到家裡 費用3750元 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第二天上午   7:00起床 9:30故宮博物院   </dc:title>
  <dc:creator>USER</dc:creator>
  <cp:lastModifiedBy>USER</cp:lastModifiedBy>
  <cp:revision>6</cp:revision>
  <dcterms:created xsi:type="dcterms:W3CDTF">2014-04-10T03:19:41Z</dcterms:created>
  <dcterms:modified xsi:type="dcterms:W3CDTF">2014-05-01T03:20:30Z</dcterms:modified>
</cp:coreProperties>
</file>