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68" d="100"/>
          <a:sy n="68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7FBE7C-E83A-4944-81B8-A7730A7DA53C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400926-1D05-4459-A6E1-144D2107F7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華康勘亭流(P)" pitchFamily="66" charset="-120"/>
                <a:ea typeface="華康勘亭流(P)" pitchFamily="66" charset="-120"/>
              </a:rPr>
              <a:t>107</a:t>
            </a:r>
            <a:r>
              <a:rPr lang="zh-TW" altLang="en-US" dirty="0" smtClean="0">
                <a:latin typeface="華康勘亭流(P)" pitchFamily="66" charset="-120"/>
                <a:ea typeface="華康勘亭流(P)" pitchFamily="66" charset="-120"/>
              </a:rPr>
              <a:t>畢旅</a:t>
            </a:r>
            <a:br>
              <a:rPr lang="zh-TW" altLang="en-US" dirty="0" smtClean="0">
                <a:latin typeface="華康勘亭流(P)" pitchFamily="66" charset="-120"/>
                <a:ea typeface="華康勘亭流(P)" pitchFamily="66" charset="-120"/>
              </a:rPr>
            </a:br>
            <a:r>
              <a:rPr lang="en-US" altLang="zh-TW" dirty="0" smtClean="0">
                <a:latin typeface="華康勘亭流(P)" pitchFamily="66" charset="-120"/>
                <a:ea typeface="華康勘亭流(P)" pitchFamily="66" charset="-120"/>
              </a:rPr>
              <a:t>3</a:t>
            </a:r>
            <a:r>
              <a:rPr lang="zh-TW" altLang="en-US" dirty="0" smtClean="0">
                <a:latin typeface="華康勘亭流(P)" pitchFamily="66" charset="-120"/>
                <a:ea typeface="華康勘亭流(P)" pitchFamily="66" charset="-120"/>
              </a:rPr>
              <a:t>天</a:t>
            </a:r>
            <a:r>
              <a:rPr lang="en-US" altLang="zh-TW" dirty="0" smtClean="0">
                <a:latin typeface="華康勘亭流(P)" pitchFamily="66" charset="-120"/>
                <a:ea typeface="華康勘亭流(P)" pitchFamily="66" charset="-120"/>
              </a:rPr>
              <a:t>2</a:t>
            </a:r>
            <a:r>
              <a:rPr lang="zh-TW" altLang="en-US" dirty="0" smtClean="0">
                <a:latin typeface="華康勘亭流(P)" pitchFamily="66" charset="-120"/>
                <a:ea typeface="華康勘亭流(P)" pitchFamily="66" charset="-120"/>
              </a:rPr>
              <a:t>夜</a:t>
            </a:r>
            <a:endParaRPr lang="zh-TW" altLang="en-US" dirty="0">
              <a:latin typeface="華康勘亭流(P)" pitchFamily="66" charset="-120"/>
              <a:ea typeface="華康勘亭流(P)" pitchFamily="66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行楷體W5" pitchFamily="65" charset="-120"/>
                <a:ea typeface="華康行楷體W5" pitchFamily="65" charset="-120"/>
              </a:rPr>
              <a:t>參加成員</a:t>
            </a:r>
            <a:r>
              <a:rPr lang="en-US" altLang="zh-TW" dirty="0" smtClean="0">
                <a:latin typeface="華康行楷體W5" pitchFamily="65" charset="-120"/>
                <a:ea typeface="華康行楷體W5" pitchFamily="65" charset="-120"/>
              </a:rPr>
              <a:t>107</a:t>
            </a:r>
            <a:r>
              <a:rPr lang="zh-TW" altLang="en-US" dirty="0" smtClean="0">
                <a:latin typeface="華康行楷體W5" pitchFamily="65" charset="-120"/>
                <a:ea typeface="華康行楷體W5" pitchFamily="65" charset="-120"/>
              </a:rPr>
              <a:t>全部</a:t>
            </a:r>
            <a:endParaRPr lang="en-US" altLang="zh-TW" dirty="0" smtClean="0">
              <a:latin typeface="華康行楷體W5" pitchFamily="65" charset="-120"/>
              <a:ea typeface="華康行楷體W5" pitchFamily="65" charset="-120"/>
            </a:endParaRPr>
          </a:p>
          <a:p>
            <a:endParaRPr lang="zh-TW" altLang="en-US" dirty="0">
              <a:latin typeface="華康行楷體W5" pitchFamily="65" charset="-120"/>
              <a:ea typeface="華康行楷體W5" pitchFamily="65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Art" pitchFamily="2" charset="2"/>
              </a:rPr>
              <a:t>這趟行程大約花台幣</a:t>
            </a:r>
            <a:r>
              <a:rPr lang="en-US" altLang="zh-TW" dirty="0" smtClean="0">
                <a:latin typeface="Art" pitchFamily="2" charset="2"/>
              </a:rPr>
              <a:t>6</a:t>
            </a:r>
            <a:r>
              <a:rPr lang="zh-TW" altLang="en-US" dirty="0" smtClean="0">
                <a:latin typeface="Art" pitchFamily="2" charset="2"/>
              </a:rPr>
              <a:t>萬元</a:t>
            </a:r>
            <a:endParaRPr lang="zh-TW" altLang="en-US" dirty="0">
              <a:latin typeface="Art" pitchFamily="2" charset="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行楷體W5" pitchFamily="65" charset="-120"/>
                <a:ea typeface="華康行楷體W5" pitchFamily="65" charset="-120"/>
              </a:rPr>
              <a:t>行程估計</a:t>
            </a:r>
            <a:endParaRPr lang="zh-TW" altLang="en-US" dirty="0">
              <a:latin typeface="華康行楷體W5" pitchFamily="65" charset="-120"/>
              <a:ea typeface="華康行楷體W5" pitchFamily="65" charset="-120"/>
            </a:endParaRPr>
          </a:p>
        </p:txBody>
      </p:sp>
      <p:pic>
        <p:nvPicPr>
          <p:cNvPr id="4" name="圖片 3" descr="0000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420888"/>
            <a:ext cx="1512168" cy="151216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latin typeface="BlockPrint" pitchFamily="34" charset="2"/>
              </a:rPr>
              <a:t>6:00</a:t>
            </a:r>
            <a:r>
              <a:rPr lang="zh-TW" altLang="en-US" sz="4000" dirty="0" smtClean="0">
                <a:latin typeface="BlockPrint" pitchFamily="34" charset="2"/>
              </a:rPr>
              <a:t>到桃園機場集合</a:t>
            </a:r>
            <a:endParaRPr lang="en-US" altLang="zh-TW" sz="4000" dirty="0" smtClean="0">
              <a:latin typeface="BlockPrint" pitchFamily="34" charset="2"/>
            </a:endParaRPr>
          </a:p>
          <a:p>
            <a:r>
              <a:rPr lang="zh-TW" altLang="en-US" sz="4000" dirty="0" smtClean="0">
                <a:latin typeface="BlockPrint" pitchFamily="34" charset="2"/>
              </a:rPr>
              <a:t>大約</a:t>
            </a:r>
            <a:r>
              <a:rPr lang="en-US" altLang="zh-TW" sz="4000" dirty="0" smtClean="0">
                <a:latin typeface="BlockPrint" pitchFamily="34" charset="2"/>
              </a:rPr>
              <a:t>9:00</a:t>
            </a:r>
            <a:r>
              <a:rPr lang="zh-TW" altLang="en-US" sz="4000" dirty="0" smtClean="0">
                <a:latin typeface="BlockPrint" pitchFamily="34" charset="2"/>
              </a:rPr>
              <a:t>到日本關西機場</a:t>
            </a:r>
            <a:endParaRPr lang="zh-TW" altLang="en-US" sz="4000" dirty="0">
              <a:latin typeface="BlockPrint" pitchFamily="34" charset="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POP1體W5(P)" pitchFamily="82" charset="-120"/>
                <a:ea typeface="華康POP1體W5(P)" pitchFamily="82" charset="-120"/>
              </a:rPr>
              <a:t>第一天早上</a:t>
            </a:r>
            <a:endParaRPr lang="zh-TW" altLang="en-US" dirty="0">
              <a:latin typeface="華康POP1體W5(P)" pitchFamily="82" charset="-120"/>
              <a:ea typeface="華康POP1體W5(P)" pitchFamily="82" charset="-120"/>
            </a:endParaRPr>
          </a:p>
        </p:txBody>
      </p:sp>
      <p:pic>
        <p:nvPicPr>
          <p:cNvPr id="4" name="圖片 3" descr="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068960"/>
            <a:ext cx="3131839" cy="2520280"/>
          </a:xfrm>
          <a:prstGeom prst="rect">
            <a:avLst/>
          </a:prstGeom>
        </p:spPr>
      </p:pic>
      <p:pic>
        <p:nvPicPr>
          <p:cNvPr id="5" name="圖片 4" descr="飛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501008"/>
            <a:ext cx="1728192" cy="1440160"/>
          </a:xfrm>
          <a:prstGeom prst="rect">
            <a:avLst/>
          </a:prstGeom>
        </p:spPr>
      </p:pic>
      <p:pic>
        <p:nvPicPr>
          <p:cNvPr id="6" name="圖片 5" descr="關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212976"/>
            <a:ext cx="3672408" cy="244827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華康行楷體W5" pitchFamily="65" charset="-120"/>
                <a:ea typeface="華康行楷體W5" pitchFamily="65" charset="-120"/>
              </a:rPr>
              <a:t>11:00</a:t>
            </a:r>
            <a:r>
              <a:rPr lang="zh-TW" altLang="en-US" dirty="0" smtClean="0">
                <a:latin typeface="華康行楷體W5" pitchFamily="65" charset="-120"/>
                <a:ea typeface="華康行楷體W5" pitchFamily="65" charset="-120"/>
              </a:rPr>
              <a:t>到心齋橋吃中餐加逛街</a:t>
            </a:r>
            <a:endParaRPr lang="zh-TW" altLang="en-US" dirty="0">
              <a:latin typeface="華康行楷體W5" pitchFamily="65" charset="-120"/>
              <a:ea typeface="華康行楷體W5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勘亭流(P)" pitchFamily="66" charset="-120"/>
                <a:ea typeface="華康勘亭流(P)" pitchFamily="66" charset="-120"/>
              </a:rPr>
              <a:t>第一天中午</a:t>
            </a:r>
            <a:endParaRPr lang="zh-TW" altLang="en-US" dirty="0">
              <a:latin typeface="華康勘亭流(P)" pitchFamily="66" charset="-120"/>
              <a:ea typeface="華康勘亭流(P)" pitchFamily="66" charset="-120"/>
            </a:endParaRPr>
          </a:p>
        </p:txBody>
      </p:sp>
      <p:pic>
        <p:nvPicPr>
          <p:cNvPr id="4" name="圖片 3" descr="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924944"/>
            <a:ext cx="2597312" cy="338437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華康行楷體W5" pitchFamily="65" charset="-120"/>
                <a:ea typeface="華康行楷體W5" pitchFamily="65" charset="-120"/>
              </a:rPr>
              <a:t>4:00</a:t>
            </a:r>
            <a:r>
              <a:rPr lang="zh-TW" altLang="en-US" dirty="0" smtClean="0">
                <a:latin typeface="華康行楷體W5" pitchFamily="65" charset="-120"/>
                <a:ea typeface="華康行楷體W5" pitchFamily="65" charset="-120"/>
              </a:rPr>
              <a:t>先到飯店放行李</a:t>
            </a:r>
            <a:endParaRPr lang="en-US" altLang="zh-TW" dirty="0" smtClean="0">
              <a:latin typeface="華康行楷體W5" pitchFamily="65" charset="-120"/>
              <a:ea typeface="華康行楷體W5" pitchFamily="65" charset="-120"/>
            </a:endParaRPr>
          </a:p>
          <a:p>
            <a:r>
              <a:rPr lang="zh-TW" altLang="en-US" dirty="0" smtClean="0">
                <a:latin typeface="華康行楷體W5" pitchFamily="65" charset="-120"/>
                <a:ea typeface="華康行楷體W5" pitchFamily="65" charset="-120"/>
              </a:rPr>
              <a:t>飯店</a:t>
            </a:r>
            <a:r>
              <a:rPr lang="en-US" altLang="zh-TW" dirty="0" smtClean="0">
                <a:latin typeface="華康行楷體W5" pitchFamily="65" charset="-120"/>
                <a:ea typeface="華康行楷體W5" pitchFamily="65" charset="-120"/>
              </a:rPr>
              <a:t>:</a:t>
            </a:r>
            <a:r>
              <a:rPr lang="zh-TW" altLang="en-US" dirty="0" smtClean="0">
                <a:latin typeface="華康行楷體W5" pitchFamily="65" charset="-120"/>
                <a:ea typeface="華康行楷體W5" pitchFamily="65" charset="-120"/>
              </a:rPr>
              <a:t>在環球影城旁</a:t>
            </a:r>
            <a:endParaRPr lang="zh-TW" altLang="en-US" dirty="0">
              <a:latin typeface="華康行楷體W5" pitchFamily="65" charset="-120"/>
              <a:ea typeface="華康行楷體W5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勘亭流(P)" pitchFamily="66" charset="-120"/>
                <a:ea typeface="華康勘亭流(P)" pitchFamily="66" charset="-120"/>
              </a:rPr>
              <a:t>第一天下午</a:t>
            </a:r>
            <a:endParaRPr lang="zh-TW" altLang="en-US" dirty="0">
              <a:latin typeface="華康勘亭流(P)" pitchFamily="66" charset="-120"/>
              <a:ea typeface="華康勘亭流(P)" pitchFamily="66" charset="-120"/>
            </a:endParaRPr>
          </a:p>
        </p:txBody>
      </p:sp>
      <p:pic>
        <p:nvPicPr>
          <p:cNvPr id="4" name="圖片 3" descr="飯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852936"/>
            <a:ext cx="4686059" cy="259228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華康POP1體W5(P)" pitchFamily="82" charset="-120"/>
                <a:ea typeface="華康POP1體W5(P)" pitchFamily="82" charset="-120"/>
              </a:rPr>
              <a:t>6:00</a:t>
            </a:r>
            <a:r>
              <a:rPr lang="zh-TW" altLang="en-US" dirty="0" smtClean="0">
                <a:latin typeface="華康POP1體W5(P)" pitchFamily="82" charset="-120"/>
                <a:ea typeface="華康POP1體W5(P)" pitchFamily="82" charset="-120"/>
              </a:rPr>
              <a:t>環球附近商圈逛逛</a:t>
            </a:r>
            <a:endParaRPr lang="zh-TW" altLang="en-US" dirty="0">
              <a:latin typeface="華康POP1體W5(P)" pitchFamily="82" charset="-120"/>
              <a:ea typeface="華康POP1體W5(P)" pitchFamily="82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行楷體W5" pitchFamily="65" charset="-120"/>
                <a:ea typeface="華康行楷體W5" pitchFamily="65" charset="-120"/>
              </a:rPr>
              <a:t>第一天晚上</a:t>
            </a:r>
            <a:endParaRPr lang="zh-TW" altLang="en-US" dirty="0">
              <a:latin typeface="華康行楷體W5" pitchFamily="65" charset="-120"/>
              <a:ea typeface="華康行楷體W5" pitchFamily="65" charset="-120"/>
            </a:endParaRPr>
          </a:p>
        </p:txBody>
      </p:sp>
      <p:pic>
        <p:nvPicPr>
          <p:cNvPr id="4" name="圖片 3" descr="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708920"/>
            <a:ext cx="3934197" cy="294357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勘亭流(P)" pitchFamily="66" charset="-120"/>
                <a:ea typeface="華康勘亭流(P)" pitchFamily="66" charset="-120"/>
              </a:rPr>
              <a:t>環球</a:t>
            </a:r>
            <a:r>
              <a:rPr lang="zh-TW" altLang="en-US" smtClean="0">
                <a:latin typeface="華康勘亭流(P)" pitchFamily="66" charset="-120"/>
                <a:ea typeface="華康勘亭流(P)" pitchFamily="66" charset="-120"/>
              </a:rPr>
              <a:t>影</a:t>
            </a:r>
            <a:r>
              <a:rPr lang="zh-TW" altLang="en-US" smtClean="0">
                <a:latin typeface="華康勘亭流(P)" pitchFamily="66" charset="-120"/>
                <a:ea typeface="華康勘亭流(P)" pitchFamily="66" charset="-120"/>
              </a:rPr>
              <a:t>城玩整天</a:t>
            </a:r>
            <a:endParaRPr lang="en-US" altLang="zh-TW" dirty="0" smtClean="0">
              <a:latin typeface="華康勘亭流(P)" pitchFamily="66" charset="-120"/>
              <a:ea typeface="華康勘亭流(P)" pitchFamily="66" charset="-120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行楷體W5" pitchFamily="65" charset="-120"/>
                <a:ea typeface="華康行楷體W5" pitchFamily="65" charset="-120"/>
              </a:rPr>
              <a:t>第二天</a:t>
            </a:r>
            <a:endParaRPr lang="zh-TW" altLang="en-US" dirty="0">
              <a:latin typeface="華康行楷體W5" pitchFamily="65" charset="-120"/>
              <a:ea typeface="華康行楷體W5" pitchFamily="65" charset="-120"/>
            </a:endParaRPr>
          </a:p>
        </p:txBody>
      </p:sp>
      <p:pic>
        <p:nvPicPr>
          <p:cNvPr id="4" name="圖片 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348880"/>
            <a:ext cx="4320480" cy="32328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10:00</a:t>
            </a:r>
            <a:r>
              <a:rPr lang="zh-TW" altLang="en-US" dirty="0" smtClean="0"/>
              <a:t>免稅店逛逛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第三天早上</a:t>
            </a:r>
            <a:endParaRPr lang="zh-TW" altLang="en-US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華康勘亭流(P)" pitchFamily="66" charset="-120"/>
                <a:ea typeface="華康勘亭流(P)" pitchFamily="66" charset="-120"/>
              </a:rPr>
              <a:t>12:00</a:t>
            </a:r>
            <a:r>
              <a:rPr lang="zh-TW" altLang="en-US" dirty="0" smtClean="0">
                <a:latin typeface="華康勘亭流(P)" pitchFamily="66" charset="-120"/>
                <a:ea typeface="華康勘亭流(P)" pitchFamily="66" charset="-120"/>
              </a:rPr>
              <a:t>關西機場準備起飛</a:t>
            </a:r>
            <a:endParaRPr lang="en-US" altLang="zh-TW" dirty="0" smtClean="0">
              <a:latin typeface="華康勘亭流(P)" pitchFamily="66" charset="-120"/>
              <a:ea typeface="華康勘亭流(P)" pitchFamily="66" charset="-120"/>
            </a:endParaRPr>
          </a:p>
          <a:p>
            <a:r>
              <a:rPr lang="zh-TW" altLang="en-US" dirty="0" smtClean="0">
                <a:latin typeface="華康勘亭流(P)" pitchFamily="66" charset="-120"/>
                <a:ea typeface="華康勘亭流(P)" pitchFamily="66" charset="-120"/>
              </a:rPr>
              <a:t>關西機場到桃園國際機場</a:t>
            </a:r>
            <a:endParaRPr lang="zh-TW" altLang="en-US" dirty="0">
              <a:latin typeface="華康勘亭流(P)" pitchFamily="66" charset="-120"/>
              <a:ea typeface="華康勘亭流(P)" pitchFamily="66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POP1體W5(P)" pitchFamily="82" charset="-120"/>
                <a:ea typeface="華康POP1體W5(P)" pitchFamily="82" charset="-120"/>
              </a:rPr>
              <a:t>第三天中午</a:t>
            </a:r>
            <a:endParaRPr lang="zh-TW" altLang="en-US" dirty="0">
              <a:latin typeface="華康POP1體W5(P)" pitchFamily="82" charset="-120"/>
              <a:ea typeface="華康POP1體W5(P)" pitchFamily="82" charset="-120"/>
            </a:endParaRPr>
          </a:p>
        </p:txBody>
      </p:sp>
      <p:pic>
        <p:nvPicPr>
          <p:cNvPr id="4" name="圖片 3" descr="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068960"/>
            <a:ext cx="2520280" cy="2380844"/>
          </a:xfrm>
          <a:prstGeom prst="rect">
            <a:avLst/>
          </a:prstGeom>
        </p:spPr>
      </p:pic>
      <p:pic>
        <p:nvPicPr>
          <p:cNvPr id="5" name="圖片 4" descr="0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284984"/>
            <a:ext cx="2790815" cy="2088232"/>
          </a:xfrm>
          <a:prstGeom prst="rect">
            <a:avLst/>
          </a:prstGeom>
        </p:spPr>
      </p:pic>
      <p:pic>
        <p:nvPicPr>
          <p:cNvPr id="6" name="圖片 5" descr="000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140968"/>
            <a:ext cx="2598705" cy="1944216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Wide Latin" pitchFamily="18" charset="0"/>
              </a:rPr>
              <a:t>展開國道之旅</a:t>
            </a:r>
            <a:endParaRPr lang="en-US" altLang="zh-TW" dirty="0" smtClean="0">
              <a:latin typeface="Wide Latin" pitchFamily="18" charset="0"/>
            </a:endParaRPr>
          </a:p>
          <a:p>
            <a:pPr>
              <a:buNone/>
            </a:pPr>
            <a:r>
              <a:rPr lang="zh-TW" altLang="en-US" dirty="0" smtClean="0">
                <a:latin typeface="Wide Latin" pitchFamily="18" charset="0"/>
              </a:rPr>
              <a:t>約</a:t>
            </a:r>
            <a:r>
              <a:rPr lang="en-US" altLang="zh-TW" dirty="0" smtClean="0">
                <a:latin typeface="Wide Latin" pitchFamily="18" charset="0"/>
              </a:rPr>
              <a:t>6:00</a:t>
            </a:r>
            <a:r>
              <a:rPr lang="zh-TW" altLang="en-US" dirty="0" smtClean="0">
                <a:latin typeface="Wide Latin" pitchFamily="18" charset="0"/>
              </a:rPr>
              <a:t>到家</a:t>
            </a:r>
            <a:endParaRPr lang="zh-TW" altLang="en-US" dirty="0">
              <a:latin typeface="Wide Lati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勘亭流(P)" pitchFamily="66" charset="-120"/>
                <a:ea typeface="華康勘亭流(P)" pitchFamily="66" charset="-120"/>
              </a:rPr>
              <a:t>第三天下午</a:t>
            </a:r>
            <a:endParaRPr lang="zh-TW" altLang="en-US" dirty="0">
              <a:latin typeface="華康勘亭流(P)" pitchFamily="66" charset="-120"/>
              <a:ea typeface="華康勘亭流(P)" pitchFamily="66" charset="-120"/>
            </a:endParaRPr>
          </a:p>
        </p:txBody>
      </p:sp>
      <p:pic>
        <p:nvPicPr>
          <p:cNvPr id="4" name="圖片 3" descr="000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700808"/>
            <a:ext cx="3528392" cy="3816424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105</Words>
  <Application>Microsoft Office PowerPoint</Application>
  <PresentationFormat>如螢幕大小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匯合</vt:lpstr>
      <vt:lpstr>107畢旅 3天2夜</vt:lpstr>
      <vt:lpstr>第一天早上</vt:lpstr>
      <vt:lpstr>第一天中午</vt:lpstr>
      <vt:lpstr>第一天下午</vt:lpstr>
      <vt:lpstr>第一天晚上</vt:lpstr>
      <vt:lpstr>第二天</vt:lpstr>
      <vt:lpstr>第三天早上</vt:lpstr>
      <vt:lpstr>第三天中午</vt:lpstr>
      <vt:lpstr>第三天下午</vt:lpstr>
      <vt:lpstr>行程估計</vt:lpstr>
    </vt:vector>
  </TitlesOfParts>
  <Company>安順國中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107畢旅 3天2夜</dc:title>
  <dc:creator>USER</dc:creator>
  <cp:lastModifiedBy>USER</cp:lastModifiedBy>
  <cp:revision>9</cp:revision>
  <dcterms:created xsi:type="dcterms:W3CDTF">2014-04-10T02:38:44Z</dcterms:created>
  <dcterms:modified xsi:type="dcterms:W3CDTF">2014-04-24T02:52:28Z</dcterms:modified>
</cp:coreProperties>
</file>