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6" r:id="rId8"/>
    <p:sldId id="261" r:id="rId9"/>
    <p:sldId id="262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368-94A7-49C9-95CE-1E8ADEC2A2DB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3D99-B0F3-436F-82B0-9E4246BD78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368-94A7-49C9-95CE-1E8ADEC2A2DB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3D99-B0F3-436F-82B0-9E4246BD78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368-94A7-49C9-95CE-1E8ADEC2A2DB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3D99-B0F3-436F-82B0-9E4246BD78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368-94A7-49C9-95CE-1E8ADEC2A2DB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3D99-B0F3-436F-82B0-9E4246BD78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368-94A7-49C9-95CE-1E8ADEC2A2DB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3D99-B0F3-436F-82B0-9E4246BD78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368-94A7-49C9-95CE-1E8ADEC2A2DB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3D99-B0F3-436F-82B0-9E4246BD78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368-94A7-49C9-95CE-1E8ADEC2A2DB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3D99-B0F3-436F-82B0-9E4246BD78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368-94A7-49C9-95CE-1E8ADEC2A2DB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3D99-B0F3-436F-82B0-9E4246BD78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368-94A7-49C9-95CE-1E8ADEC2A2DB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3D99-B0F3-436F-82B0-9E4246BD78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368-94A7-49C9-95CE-1E8ADEC2A2DB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3D99-B0F3-436F-82B0-9E4246BD78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E368-94A7-49C9-95CE-1E8ADEC2A2DB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F13D99-B0F3-436F-82B0-9E4246BD78E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97E368-94A7-49C9-95CE-1E8ADEC2A2DB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F13D99-B0F3-436F-82B0-9E4246BD78E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980728"/>
            <a:ext cx="4323256" cy="1656184"/>
          </a:xfrm>
        </p:spPr>
        <p:txBody>
          <a:bodyPr>
            <a:noAutofit/>
          </a:bodyPr>
          <a:lstStyle/>
          <a:p>
            <a:pPr algn="l"/>
            <a:r>
              <a:rPr lang="en-US" altLang="zh-TW" dirty="0" smtClean="0"/>
              <a:t>107</a:t>
            </a:r>
            <a:r>
              <a:rPr lang="zh-TW" altLang="en-US" dirty="0" smtClean="0"/>
              <a:t>畢業旅行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三天兩夜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solidFill>
                  <a:schemeClr val="accent6"/>
                </a:solidFill>
              </a:rPr>
              <a:t>                 </a:t>
            </a:r>
            <a:r>
              <a:rPr lang="zh-TW" altLang="en-US" sz="4000" dirty="0" smtClean="0">
                <a:solidFill>
                  <a:schemeClr val="accent6"/>
                </a:solidFill>
              </a:rPr>
              <a:t>參加人員</a:t>
            </a:r>
            <a:r>
              <a:rPr lang="en-US" altLang="zh-TW" sz="4000" dirty="0" smtClean="0">
                <a:solidFill>
                  <a:schemeClr val="accent6"/>
                </a:solidFill>
              </a:rPr>
              <a:t>:107</a:t>
            </a:r>
            <a:r>
              <a:rPr lang="zh-TW" altLang="en-US" sz="4000" dirty="0" smtClean="0">
                <a:solidFill>
                  <a:schemeClr val="accent6"/>
                </a:solidFill>
              </a:rPr>
              <a:t>全體人員</a:t>
            </a:r>
            <a:endParaRPr lang="zh-TW" altLang="en-US" sz="4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6195464" cy="864096"/>
          </a:xfrm>
        </p:spPr>
        <p:txBody>
          <a:bodyPr/>
          <a:lstStyle/>
          <a:p>
            <a:pPr algn="l"/>
            <a:r>
              <a:rPr lang="zh-TW" altLang="en-US" dirty="0" smtClean="0"/>
              <a:t>       第一天早上</a:t>
            </a:r>
            <a:endParaRPr lang="zh-TW" altLang="en-US" dirty="0"/>
          </a:p>
        </p:txBody>
      </p:sp>
      <p:pic>
        <p:nvPicPr>
          <p:cNvPr id="1026" name="Picture 2" descr="C:\RECYCLER\S-1-5-21-1417001333-179605362-1177238915-500\D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90484">
            <a:off x="4211960" y="2852936"/>
            <a:ext cx="4248472" cy="34563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7854696" cy="4464496"/>
          </a:xfrm>
        </p:spPr>
        <p:txBody>
          <a:bodyPr>
            <a:normAutofit/>
          </a:bodyPr>
          <a:lstStyle/>
          <a:p>
            <a:pPr algn="l"/>
            <a:r>
              <a:rPr lang="en-US" altLang="zh-TW" sz="4800" dirty="0" smtClean="0">
                <a:latin typeface="+mn-ea"/>
              </a:rPr>
              <a:t>6:40 </a:t>
            </a:r>
            <a:r>
              <a:rPr lang="zh-TW" altLang="en-US" sz="4800" dirty="0" smtClean="0">
                <a:latin typeface="+mn-ea"/>
              </a:rPr>
              <a:t>集合點名</a:t>
            </a:r>
            <a:endParaRPr lang="en-US" altLang="zh-TW" sz="4800" dirty="0" smtClean="0">
              <a:latin typeface="+mn-ea"/>
            </a:endParaRPr>
          </a:p>
          <a:p>
            <a:pPr algn="l"/>
            <a:r>
              <a:rPr lang="en-US" altLang="zh-TW" sz="4800" dirty="0" smtClean="0">
                <a:latin typeface="+mn-ea"/>
              </a:rPr>
              <a:t>7:00</a:t>
            </a:r>
            <a:r>
              <a:rPr lang="zh-TW" altLang="en-US" sz="4800" dirty="0" smtClean="0">
                <a:latin typeface="+mn-ea"/>
              </a:rPr>
              <a:t> 上車出發</a:t>
            </a:r>
            <a:endParaRPr lang="en-US" altLang="zh-TW" sz="4800" dirty="0" smtClean="0">
              <a:latin typeface="+mn-ea"/>
            </a:endParaRPr>
          </a:p>
          <a:p>
            <a:pPr algn="l"/>
            <a:r>
              <a:rPr lang="en-US" altLang="zh-TW" sz="4800" dirty="0" smtClean="0">
                <a:latin typeface="+mn-ea"/>
              </a:rPr>
              <a:t>11:45</a:t>
            </a:r>
            <a:r>
              <a:rPr lang="zh-TW" altLang="en-US" sz="4800" dirty="0" smtClean="0">
                <a:latin typeface="+mn-ea"/>
              </a:rPr>
              <a:t> 午餐</a:t>
            </a:r>
            <a:endParaRPr lang="en-US" altLang="zh-TW" sz="4800" dirty="0" smtClean="0">
              <a:latin typeface="+mn-ea"/>
            </a:endParaRPr>
          </a:p>
          <a:p>
            <a:pPr algn="l"/>
            <a:endParaRPr lang="en-US" altLang="zh-TW" sz="4400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49288"/>
          </a:xfrm>
        </p:spPr>
        <p:txBody>
          <a:bodyPr/>
          <a:lstStyle/>
          <a:p>
            <a:pPr algn="l"/>
            <a:r>
              <a:rPr lang="zh-TW" altLang="en-US" dirty="0" smtClean="0"/>
              <a:t>            第一天下午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7544" y="2636912"/>
            <a:ext cx="7854696" cy="3888432"/>
          </a:xfrm>
        </p:spPr>
        <p:txBody>
          <a:bodyPr/>
          <a:lstStyle/>
          <a:p>
            <a:pPr algn="l"/>
            <a:r>
              <a:rPr lang="en-US" altLang="zh-TW" sz="4400" dirty="0" smtClean="0">
                <a:latin typeface="+mn-ea"/>
              </a:rPr>
              <a:t>10</a:t>
            </a:r>
            <a:r>
              <a:rPr lang="en-US" altLang="zh-TW" sz="4400" dirty="0" smtClean="0">
                <a:latin typeface="+mn-ea"/>
              </a:rPr>
              <a:t>:00</a:t>
            </a:r>
            <a:r>
              <a:rPr lang="zh-TW" altLang="en-US" sz="4400" dirty="0" smtClean="0">
                <a:latin typeface="+mn-ea"/>
              </a:rPr>
              <a:t> </a:t>
            </a:r>
            <a:r>
              <a:rPr lang="zh-TW" altLang="en-US" sz="4400" dirty="0" smtClean="0">
                <a:latin typeface="+mn-ea"/>
              </a:rPr>
              <a:t>回飯店</a:t>
            </a:r>
            <a:endParaRPr lang="en-US" altLang="zh-TW" sz="4400" dirty="0" smtClean="0">
              <a:latin typeface="+mn-ea"/>
            </a:endParaRPr>
          </a:p>
          <a:p>
            <a:pPr algn="l"/>
            <a:r>
              <a:rPr lang="en-US" altLang="zh-TW" sz="4400" dirty="0" smtClean="0">
                <a:latin typeface="+mn-ea"/>
              </a:rPr>
              <a:t>10</a:t>
            </a:r>
            <a:r>
              <a:rPr lang="en-US" altLang="zh-TW" sz="4400" dirty="0" smtClean="0">
                <a:latin typeface="+mn-ea"/>
              </a:rPr>
              <a:t>:40</a:t>
            </a:r>
            <a:r>
              <a:rPr lang="zh-TW" altLang="en-US" sz="4400" dirty="0" smtClean="0">
                <a:latin typeface="+mn-ea"/>
              </a:rPr>
              <a:t> </a:t>
            </a:r>
            <a:r>
              <a:rPr lang="zh-TW" altLang="en-US" sz="4400" dirty="0" smtClean="0">
                <a:latin typeface="+mn-ea"/>
              </a:rPr>
              <a:t>睡覺</a:t>
            </a:r>
          </a:p>
          <a:p>
            <a:pPr algn="l"/>
            <a:endParaRPr lang="zh-TW" altLang="en-US" dirty="0"/>
          </a:p>
        </p:txBody>
      </p:sp>
      <p:pic>
        <p:nvPicPr>
          <p:cNvPr id="4" name="圖片 3" descr="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44312">
            <a:off x="3647402" y="2996952"/>
            <a:ext cx="4365661" cy="3384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350968" cy="1049288"/>
          </a:xfrm>
        </p:spPr>
        <p:txBody>
          <a:bodyPr/>
          <a:lstStyle/>
          <a:p>
            <a:pPr algn="l"/>
            <a:r>
              <a:rPr lang="zh-TW" altLang="en-US" dirty="0" smtClean="0"/>
              <a:t>             第二天早上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854696" cy="3672408"/>
          </a:xfrm>
        </p:spPr>
        <p:txBody>
          <a:bodyPr>
            <a:normAutofit/>
          </a:bodyPr>
          <a:lstStyle/>
          <a:p>
            <a:pPr algn="l"/>
            <a:r>
              <a:rPr lang="en-US" altLang="zh-TW" sz="4400" dirty="0" smtClean="0">
                <a:latin typeface="+mn-ea"/>
              </a:rPr>
              <a:t>6:00</a:t>
            </a:r>
            <a:r>
              <a:rPr lang="zh-TW" altLang="en-US" sz="4400" dirty="0" smtClean="0">
                <a:latin typeface="+mn-ea"/>
              </a:rPr>
              <a:t> 起床</a:t>
            </a:r>
            <a:endParaRPr lang="en-US" altLang="zh-TW" sz="4400" dirty="0" smtClean="0">
              <a:latin typeface="+mn-ea"/>
            </a:endParaRPr>
          </a:p>
          <a:p>
            <a:pPr algn="l"/>
            <a:r>
              <a:rPr lang="en-US" altLang="zh-TW" sz="4400" dirty="0" smtClean="0">
                <a:latin typeface="+mn-ea"/>
              </a:rPr>
              <a:t>6:00~7:00</a:t>
            </a:r>
            <a:r>
              <a:rPr lang="zh-TW" altLang="en-US" sz="4400" dirty="0" smtClean="0">
                <a:latin typeface="+mn-ea"/>
              </a:rPr>
              <a:t> 盥洗</a:t>
            </a:r>
            <a:endParaRPr lang="en-US" altLang="zh-TW" sz="4400" dirty="0" smtClean="0">
              <a:latin typeface="+mn-ea"/>
            </a:endParaRPr>
          </a:p>
          <a:p>
            <a:pPr algn="l"/>
            <a:r>
              <a:rPr lang="en-US" altLang="zh-TW" sz="4400" dirty="0" smtClean="0">
                <a:latin typeface="+mn-ea"/>
              </a:rPr>
              <a:t>7:00~7:30 </a:t>
            </a:r>
            <a:r>
              <a:rPr lang="zh-TW" altLang="en-US" sz="4400" dirty="0" smtClean="0">
                <a:latin typeface="+mn-ea"/>
              </a:rPr>
              <a:t>集合上車</a:t>
            </a:r>
            <a:endParaRPr lang="en-US" altLang="zh-TW" sz="4400" dirty="0" smtClean="0">
              <a:latin typeface="+mn-ea"/>
            </a:endParaRPr>
          </a:p>
          <a:p>
            <a:pPr algn="l"/>
            <a:r>
              <a:rPr lang="en-US" altLang="zh-TW" sz="4400" dirty="0" smtClean="0">
                <a:latin typeface="+mn-ea"/>
              </a:rPr>
              <a:t>11:50</a:t>
            </a:r>
            <a:r>
              <a:rPr lang="zh-TW" altLang="en-US" sz="4400" dirty="0" smtClean="0">
                <a:latin typeface="+mn-ea"/>
              </a:rPr>
              <a:t> 午餐</a:t>
            </a:r>
            <a:endParaRPr lang="zh-TW" altLang="en-US" sz="4400" dirty="0">
              <a:latin typeface="+mn-ea"/>
            </a:endParaRPr>
          </a:p>
        </p:txBody>
      </p:sp>
      <p:pic>
        <p:nvPicPr>
          <p:cNvPr id="4" name="圖片 3" descr="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225">
            <a:off x="5148064" y="2564904"/>
            <a:ext cx="3773669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1268760"/>
            <a:ext cx="6909392" cy="1121296"/>
          </a:xfrm>
        </p:spPr>
        <p:txBody>
          <a:bodyPr/>
          <a:lstStyle/>
          <a:p>
            <a:pPr algn="l"/>
            <a:r>
              <a:rPr lang="zh-TW" altLang="en-US" dirty="0" smtClean="0"/>
              <a:t>          第二天</a:t>
            </a:r>
            <a:r>
              <a:rPr lang="zh-TW" altLang="en-US" dirty="0" smtClean="0"/>
              <a:t>下午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854696" cy="3888432"/>
          </a:xfrm>
        </p:spPr>
        <p:txBody>
          <a:bodyPr>
            <a:normAutofit/>
          </a:bodyPr>
          <a:lstStyle/>
          <a:p>
            <a:pPr algn="l"/>
            <a:r>
              <a:rPr lang="en-US" altLang="zh-TW" sz="4400" dirty="0" smtClean="0">
                <a:latin typeface="+mn-ea"/>
              </a:rPr>
              <a:t>12:00</a:t>
            </a:r>
            <a:r>
              <a:rPr lang="zh-TW" altLang="en-US" sz="4400" dirty="0" smtClean="0">
                <a:latin typeface="+mn-ea"/>
              </a:rPr>
              <a:t>集合上車</a:t>
            </a:r>
            <a:endParaRPr lang="en-US" altLang="zh-TW" sz="4400" dirty="0" smtClean="0">
              <a:latin typeface="+mn-ea"/>
            </a:endParaRPr>
          </a:p>
          <a:p>
            <a:pPr algn="l"/>
            <a:r>
              <a:rPr lang="en-US" altLang="zh-TW" sz="4400" dirty="0" smtClean="0">
                <a:latin typeface="+mn-ea"/>
              </a:rPr>
              <a:t>10:00</a:t>
            </a:r>
            <a:r>
              <a:rPr lang="zh-TW" altLang="en-US" sz="4400" dirty="0" smtClean="0">
                <a:latin typeface="+mn-ea"/>
              </a:rPr>
              <a:t> 回飯店</a:t>
            </a:r>
            <a:endParaRPr lang="en-US" altLang="zh-TW" sz="4400" dirty="0" smtClean="0">
              <a:latin typeface="+mn-ea"/>
            </a:endParaRPr>
          </a:p>
          <a:p>
            <a:pPr algn="l"/>
            <a:r>
              <a:rPr lang="en-US" altLang="zh-TW" sz="4400" dirty="0" smtClean="0">
                <a:latin typeface="+mn-ea"/>
              </a:rPr>
              <a:t>10:40</a:t>
            </a:r>
            <a:r>
              <a:rPr lang="zh-TW" altLang="en-US" sz="4400" dirty="0" smtClean="0">
                <a:latin typeface="+mn-ea"/>
              </a:rPr>
              <a:t> 睡覺</a:t>
            </a:r>
            <a:endParaRPr lang="zh-TW" altLang="en-US" sz="4400" dirty="0" smtClean="0">
              <a:latin typeface="+mn-ea"/>
            </a:endParaRPr>
          </a:p>
        </p:txBody>
      </p:sp>
      <p:pic>
        <p:nvPicPr>
          <p:cNvPr id="4" name="圖片 3" descr="th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77275">
            <a:off x="4526517" y="2958686"/>
            <a:ext cx="4348104" cy="3261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1124744"/>
            <a:ext cx="6552728" cy="1265312"/>
          </a:xfrm>
        </p:spPr>
        <p:txBody>
          <a:bodyPr/>
          <a:lstStyle/>
          <a:p>
            <a:pPr algn="l"/>
            <a:r>
              <a:rPr lang="zh-TW" altLang="en-US" dirty="0" smtClean="0"/>
              <a:t> </a:t>
            </a:r>
            <a:r>
              <a:rPr lang="zh-TW" altLang="en-US" dirty="0" smtClean="0"/>
              <a:t>         第三天</a:t>
            </a:r>
            <a:r>
              <a:rPr lang="zh-TW" altLang="en-US" dirty="0" smtClean="0"/>
              <a:t>早上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3400" y="2852936"/>
            <a:ext cx="7854696" cy="3744416"/>
          </a:xfrm>
        </p:spPr>
        <p:txBody>
          <a:bodyPr>
            <a:normAutofit/>
          </a:bodyPr>
          <a:lstStyle/>
          <a:p>
            <a:pPr algn="l"/>
            <a:r>
              <a:rPr lang="en-US" altLang="zh-TW" sz="4400" dirty="0" smtClean="0">
                <a:latin typeface="+mn-ea"/>
              </a:rPr>
              <a:t>6:00</a:t>
            </a:r>
            <a:r>
              <a:rPr lang="zh-TW" altLang="en-US" sz="4400" dirty="0" smtClean="0">
                <a:latin typeface="+mn-ea"/>
              </a:rPr>
              <a:t> 起床</a:t>
            </a:r>
            <a:endParaRPr lang="en-US" altLang="zh-TW" sz="4400" dirty="0" smtClean="0">
              <a:latin typeface="+mn-ea"/>
            </a:endParaRPr>
          </a:p>
          <a:p>
            <a:pPr algn="l"/>
            <a:r>
              <a:rPr lang="en-US" altLang="zh-TW" sz="4400" dirty="0" smtClean="0">
                <a:latin typeface="+mn-ea"/>
              </a:rPr>
              <a:t>6:00~7:00</a:t>
            </a:r>
            <a:r>
              <a:rPr lang="zh-TW" altLang="en-US" sz="4400" dirty="0" smtClean="0">
                <a:latin typeface="+mn-ea"/>
              </a:rPr>
              <a:t> 盥洗</a:t>
            </a:r>
            <a:endParaRPr lang="en-US" altLang="zh-TW" sz="4400" dirty="0" smtClean="0">
              <a:latin typeface="+mn-ea"/>
            </a:endParaRPr>
          </a:p>
          <a:p>
            <a:pPr algn="l"/>
            <a:r>
              <a:rPr lang="en-US" altLang="zh-TW" sz="4400" dirty="0" smtClean="0">
                <a:latin typeface="+mn-ea"/>
              </a:rPr>
              <a:t>7:00~7:30 </a:t>
            </a:r>
            <a:r>
              <a:rPr lang="zh-TW" altLang="en-US" sz="4400" dirty="0" smtClean="0">
                <a:latin typeface="+mn-ea"/>
              </a:rPr>
              <a:t>集合上車</a:t>
            </a:r>
            <a:endParaRPr lang="en-US" altLang="zh-TW" sz="4400" dirty="0" smtClean="0">
              <a:latin typeface="+mn-ea"/>
            </a:endParaRPr>
          </a:p>
          <a:p>
            <a:pPr algn="l"/>
            <a:r>
              <a:rPr lang="en-US" altLang="zh-TW" sz="4400" dirty="0" smtClean="0">
                <a:latin typeface="+mn-ea"/>
              </a:rPr>
              <a:t>11:50</a:t>
            </a:r>
            <a:r>
              <a:rPr lang="zh-TW" altLang="en-US" sz="4400" dirty="0" smtClean="0">
                <a:latin typeface="+mn-ea"/>
              </a:rPr>
              <a:t> 午餐</a:t>
            </a:r>
            <a:endParaRPr lang="zh-TW" altLang="en-US" sz="4400" dirty="0">
              <a:latin typeface="+mn-ea"/>
            </a:endParaRPr>
          </a:p>
        </p:txBody>
      </p:sp>
      <p:pic>
        <p:nvPicPr>
          <p:cNvPr id="4" name="圖片 3" descr="thCA88Y38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29692">
            <a:off x="5148064" y="2924944"/>
            <a:ext cx="3816424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851648" cy="1265312"/>
          </a:xfrm>
        </p:spPr>
        <p:txBody>
          <a:bodyPr/>
          <a:lstStyle/>
          <a:p>
            <a:pPr algn="l"/>
            <a:r>
              <a:rPr lang="zh-TW" altLang="en-US" dirty="0" smtClean="0"/>
              <a:t>             第三天</a:t>
            </a:r>
            <a:r>
              <a:rPr lang="zh-TW" altLang="en-US" dirty="0" smtClean="0"/>
              <a:t>下午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7854696" cy="3816424"/>
          </a:xfrm>
        </p:spPr>
        <p:txBody>
          <a:bodyPr>
            <a:normAutofit/>
          </a:bodyPr>
          <a:lstStyle/>
          <a:p>
            <a:pPr algn="l"/>
            <a:r>
              <a:rPr lang="en-US" altLang="zh-TW" sz="4400" dirty="0" smtClean="0">
                <a:latin typeface="+mn-ea"/>
              </a:rPr>
              <a:t>12:00</a:t>
            </a:r>
            <a:r>
              <a:rPr lang="zh-TW" altLang="en-US" sz="4400" dirty="0" smtClean="0">
                <a:latin typeface="+mn-ea"/>
              </a:rPr>
              <a:t> 集合</a:t>
            </a:r>
            <a:r>
              <a:rPr lang="zh-TW" altLang="en-US" sz="4400" dirty="0" smtClean="0">
                <a:latin typeface="+mn-ea"/>
              </a:rPr>
              <a:t>上車</a:t>
            </a:r>
            <a:endParaRPr lang="en-US" altLang="zh-TW" sz="4400" dirty="0" smtClean="0">
              <a:latin typeface="+mn-ea"/>
            </a:endParaRPr>
          </a:p>
          <a:p>
            <a:pPr algn="l"/>
            <a:r>
              <a:rPr lang="en-US" altLang="zh-TW" sz="4400" dirty="0" smtClean="0">
                <a:latin typeface="+mn-ea"/>
              </a:rPr>
              <a:t>6:00</a:t>
            </a:r>
            <a:r>
              <a:rPr lang="zh-TW" altLang="en-US" sz="4400" dirty="0" smtClean="0">
                <a:latin typeface="+mn-ea"/>
              </a:rPr>
              <a:t> 回到學校</a:t>
            </a:r>
            <a:endParaRPr lang="zh-TW" altLang="en-US" sz="4400" dirty="0">
              <a:latin typeface="+mn-ea"/>
            </a:endParaRPr>
          </a:p>
        </p:txBody>
      </p:sp>
      <p:pic>
        <p:nvPicPr>
          <p:cNvPr id="4" name="圖片 3" descr="th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11580">
            <a:off x="4271015" y="2815131"/>
            <a:ext cx="4392488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自訂 2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D490C5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79</Words>
  <Application>Microsoft Office PowerPoint</Application>
  <PresentationFormat>如螢幕大小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流線</vt:lpstr>
      <vt:lpstr>107畢業旅行     三天兩夜</vt:lpstr>
      <vt:lpstr>       第一天早上</vt:lpstr>
      <vt:lpstr>            第一天下午</vt:lpstr>
      <vt:lpstr>投影片 4</vt:lpstr>
      <vt:lpstr>             第二天早上</vt:lpstr>
      <vt:lpstr>          第二天下午</vt:lpstr>
      <vt:lpstr>投影片 7</vt:lpstr>
      <vt:lpstr>          第三天早上</vt:lpstr>
      <vt:lpstr>             第三天下午</vt:lpstr>
    </vt:vector>
  </TitlesOfParts>
  <Company>安順國中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107畢業旅行          </dc:title>
  <dc:creator>USER</dc:creator>
  <cp:lastModifiedBy>USER</cp:lastModifiedBy>
  <cp:revision>13</cp:revision>
  <dcterms:created xsi:type="dcterms:W3CDTF">2014-04-10T02:39:20Z</dcterms:created>
  <dcterms:modified xsi:type="dcterms:W3CDTF">2014-05-01T03:14:06Z</dcterms:modified>
</cp:coreProperties>
</file>