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49C1C6-35B1-4B73-9726-B63BF0D1FF23}" type="datetimeFigureOut">
              <a:rPr lang="zh-TW" altLang="en-US" smtClean="0"/>
              <a:pPr/>
              <a:t>2014/5/1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200AB3B-CE9E-4B2D-8BFF-C6786AC7A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2"/>
                </a:solidFill>
                <a:latin typeface="華康勘亭流" pitchFamily="65" charset="-120"/>
                <a:ea typeface="華康勘亭流" pitchFamily="65" charset="-120"/>
              </a:rPr>
              <a:t>成員</a:t>
            </a:r>
            <a:endParaRPr lang="en-US" altLang="zh-TW" dirty="0" smtClean="0">
              <a:solidFill>
                <a:schemeClr val="accent2"/>
              </a:solidFill>
              <a:latin typeface="華康勘亭流" pitchFamily="65" charset="-120"/>
              <a:ea typeface="華康勘亭流" pitchFamily="65" charset="-120"/>
            </a:endParaRPr>
          </a:p>
          <a:p>
            <a:r>
              <a:rPr lang="en-US" altLang="zh-TW" dirty="0" smtClean="0">
                <a:solidFill>
                  <a:schemeClr val="accent2"/>
                </a:solidFill>
                <a:latin typeface="華康勘亭流" pitchFamily="65" charset="-120"/>
                <a:ea typeface="華康勘亭流" pitchFamily="65" charset="-120"/>
              </a:rPr>
              <a:t>107</a:t>
            </a:r>
            <a:r>
              <a:rPr lang="zh-TW" altLang="en-US" dirty="0" smtClean="0">
                <a:solidFill>
                  <a:schemeClr val="accent2"/>
                </a:solidFill>
                <a:latin typeface="華康勘亭流" pitchFamily="65" charset="-120"/>
                <a:ea typeface="華康勘亭流" pitchFamily="65" charset="-120"/>
              </a:rPr>
              <a:t>全班</a:t>
            </a:r>
            <a:endParaRPr lang="zh-TW" altLang="en-US" dirty="0">
              <a:solidFill>
                <a:schemeClr val="accent2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107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畢業旅行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三天兩夜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313240" cy="1489646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                              </a:t>
            </a:r>
            <a:r>
              <a:rPr lang="zh-TW" altLang="en-US" sz="3200" dirty="0" smtClean="0">
                <a:latin typeface="華康勘亭流" pitchFamily="65" charset="-120"/>
                <a:ea typeface="華康勘亭流" pitchFamily="65" charset="-120"/>
              </a:rPr>
              <a:t>第一天上午</a:t>
            </a:r>
            <a:r>
              <a:rPr lang="en-US" altLang="zh-TW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6:30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學校集合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7:00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上遊覽車出發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10:30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台中科博館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12:00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吃飯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zh-TW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內容版面配置區 3" descr="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6372708" cy="424847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7467600" cy="1368152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/>
              <a:t>                             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                                     </a:t>
            </a:r>
            <a:r>
              <a:rPr lang="zh-TW" altLang="en-US" sz="2800" dirty="0" smtClean="0">
                <a:latin typeface="華康勘亭流" pitchFamily="65" charset="-120"/>
                <a:ea typeface="華康勘亭流" pitchFamily="65" charset="-120"/>
              </a:rPr>
              <a:t>第一天下午</a:t>
            </a:r>
            <a:r>
              <a:rPr lang="en-US" altLang="zh-TW" sz="280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280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2:30</a:t>
            </a: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鶯歌陶瓷</a:t>
            </a: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4:00</a:t>
            </a: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三峽老街</a:t>
            </a: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7:30</a:t>
            </a: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長榮桂冠</a:t>
            </a: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8:15</a:t>
            </a: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基隆廟口</a:t>
            </a: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9:30</a:t>
            </a: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回飯店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800" dirty="0"/>
          </a:p>
        </p:txBody>
      </p:sp>
      <p:pic>
        <p:nvPicPr>
          <p:cNvPr id="4" name="內容版面配置區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3433539" cy="3626978"/>
          </a:xfrm>
        </p:spPr>
      </p:pic>
      <p:pic>
        <p:nvPicPr>
          <p:cNvPr id="5" name="圖片 4" descr="scenic_spots_pic_s1_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052736"/>
            <a:ext cx="2592881" cy="1800200"/>
          </a:xfrm>
          <a:prstGeom prst="rect">
            <a:avLst/>
          </a:prstGeom>
        </p:spPr>
      </p:pic>
      <p:pic>
        <p:nvPicPr>
          <p:cNvPr id="6" name="圖片 5" descr="imagesCAOTXO8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068960"/>
            <a:ext cx="3528392" cy="3528392"/>
          </a:xfrm>
          <a:prstGeom prst="rect">
            <a:avLst/>
          </a:prstGeom>
        </p:spPr>
      </p:pic>
      <p:pic>
        <p:nvPicPr>
          <p:cNvPr id="7" name="圖片 6" descr="imagesCACVRC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764704"/>
            <a:ext cx="2210158" cy="2277021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sz="2900" dirty="0" smtClean="0"/>
              <a:t>                                </a:t>
            </a:r>
            <a:r>
              <a:rPr lang="zh-TW" altLang="en-US" sz="2900" dirty="0" smtClean="0">
                <a:latin typeface="華康勘亭流" pitchFamily="65" charset="-120"/>
                <a:ea typeface="華康勘亭流" pitchFamily="65" charset="-120"/>
              </a:rPr>
              <a:t>第二天早上</a:t>
            </a:r>
            <a:r>
              <a:rPr lang="en-US" altLang="zh-TW" sz="2900" dirty="0" smtClean="0"/>
              <a:t/>
            </a:r>
            <a:br>
              <a:rPr lang="en-US" altLang="zh-TW" sz="2900" dirty="0" smtClean="0"/>
            </a:b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7:00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集合                        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7:30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上車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(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吃早餐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)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       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12:30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吃午餐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9:00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陽明山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11:15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故宮博物院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zh-TW" altLang="en-US" sz="2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內容版面配置區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9222"/>
            <a:ext cx="3960440" cy="2730538"/>
          </a:xfrm>
        </p:spPr>
      </p:pic>
      <p:pic>
        <p:nvPicPr>
          <p:cNvPr id="5" name="圖片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3857875" cy="2906266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500" dirty="0" smtClean="0">
                <a:latin typeface="華康勘亭流" pitchFamily="65" charset="-120"/>
                <a:ea typeface="華康勘亭流" pitchFamily="65" charset="-120"/>
              </a:rPr>
              <a:t>                  第二天下午</a:t>
            </a:r>
            <a:r>
              <a:rPr lang="en-US" altLang="zh-TW" sz="250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2500" dirty="0" smtClean="0">
                <a:latin typeface="華康勘亭流" pitchFamily="65" charset="-120"/>
                <a:ea typeface="華康勘亭流" pitchFamily="65" charset="-120"/>
              </a:rPr>
            </a:br>
            <a:endParaRPr lang="zh-TW" altLang="en-US" sz="250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2:00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木柵動物園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華康新綜藝體W9(P)" pitchFamily="82" charset="-120"/>
              <a:ea typeface="華康新綜藝體W9(P)" pitchFamily="82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4:30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集合上車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華康新綜藝體W9(P)" pitchFamily="82" charset="-120"/>
              <a:ea typeface="華康新綜藝體W9(P)" pitchFamily="82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6:00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吃飯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華康新綜藝體W9(P)" pitchFamily="82" charset="-120"/>
              <a:ea typeface="華康新綜藝體W9(P)" pitchFamily="82" charset="-120"/>
            </a:endParaRPr>
          </a:p>
          <a:p>
            <a:pPr>
              <a:buNone/>
            </a:pPr>
            <a:endParaRPr lang="zh-TW" altLang="en-US" dirty="0">
              <a:solidFill>
                <a:schemeClr val="bg1">
                  <a:lumMod val="50000"/>
                </a:schemeClr>
              </a:solidFill>
              <a:latin typeface="華康新綜藝體W9(P)" pitchFamily="82" charset="-120"/>
              <a:ea typeface="華康新綜藝體W9(P)" pitchFamily="82" charset="-120"/>
            </a:endParaRPr>
          </a:p>
        </p:txBody>
      </p:sp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5616623" cy="40356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華康勘亭流" pitchFamily="65" charset="-120"/>
                <a:ea typeface="華康勘亭流" pitchFamily="65" charset="-120"/>
              </a:rPr>
              <a:t>                 第二天晚上</a:t>
            </a:r>
            <a:r>
              <a:rPr lang="en-US" altLang="zh-TW" sz="280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280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>7:30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>上車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/>
            </a:r>
            <a:b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</a:b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>8:30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>晚會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/>
            </a:r>
            <a:b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</a:b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>10:00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>回飯店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/>
            </a:r>
            <a:b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</a:b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>11:00</a:t>
            </a:r>
            <a:r>
              <a:rPr lang="zh-TW" altLang="en-US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>睡覺</a:t>
            </a:r>
            <a:r>
              <a:rPr lang="en-US" altLang="zh-TW" sz="2900" dirty="0" smtClean="0">
                <a:solidFill>
                  <a:schemeClr val="bg1">
                    <a:lumMod val="50000"/>
                  </a:schemeClr>
                </a:solidFill>
                <a:latin typeface="華康新綜藝體W9" pitchFamily="81" charset="-120"/>
                <a:ea typeface="華康新綜藝體W9" pitchFamily="81" charset="-120"/>
              </a:rPr>
              <a:t>~</a:t>
            </a:r>
            <a:endParaRPr lang="zh-TW" altLang="en-US" sz="2900" dirty="0">
              <a:solidFill>
                <a:schemeClr val="bg1">
                  <a:lumMod val="50000"/>
                </a:schemeClr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5" name="圖片 4" descr="imagesCAGXWQ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5256583" cy="460851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  </a:t>
            </a:r>
            <a:r>
              <a:rPr lang="zh-TW" altLang="en-US" sz="2900" dirty="0" smtClean="0">
                <a:latin typeface="華康勘亭流" pitchFamily="65" charset="-120"/>
                <a:ea typeface="華康勘亭流" pitchFamily="65" charset="-120"/>
              </a:rPr>
              <a:t>第三天 </a:t>
            </a:r>
            <a:r>
              <a:rPr lang="en-US" altLang="zh-TW" sz="2900" dirty="0" smtClean="0"/>
              <a:t/>
            </a:r>
            <a:br>
              <a:rPr lang="en-US" altLang="zh-TW" sz="2900" dirty="0" smtClean="0"/>
            </a:b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6:40</a:t>
            </a:r>
            <a:r>
              <a:rPr lang="zh-TW" alt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集合                   </a:t>
            </a: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12:00</a:t>
            </a:r>
            <a:r>
              <a:rPr lang="zh-TW" alt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樂園裡吃</a:t>
            </a: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7:00</a:t>
            </a:r>
            <a:r>
              <a:rPr lang="zh-TW" alt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吃早餐                </a:t>
            </a: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3:00</a:t>
            </a:r>
            <a:r>
              <a:rPr lang="zh-TW" alt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上車回家</a:t>
            </a: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/>
            </a:r>
            <a:b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7:45</a:t>
            </a:r>
            <a:r>
              <a:rPr lang="zh-TW" alt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上車                   </a:t>
            </a: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4:30</a:t>
            </a:r>
            <a:r>
              <a:rPr lang="zh-TW" alt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到校</a:t>
            </a: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~~</a:t>
            </a:r>
            <a:b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</a:br>
            <a:r>
              <a:rPr lang="en-US" altLang="zh-TW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9:30</a:t>
            </a:r>
            <a:r>
              <a:rPr lang="zh-TW" alt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六福村</a:t>
            </a:r>
            <a:r>
              <a:rPr lang="en-US" altLang="zh-TW" sz="2900" dirty="0" smtClean="0"/>
              <a:t/>
            </a:r>
            <a:br>
              <a:rPr lang="en-US" altLang="zh-TW" sz="2900" dirty="0" smtClean="0"/>
            </a:br>
            <a:r>
              <a:rPr lang="en-US" altLang="zh-TW" sz="2900" dirty="0" smtClean="0"/>
              <a:t/>
            </a:r>
            <a:br>
              <a:rPr lang="en-US" altLang="zh-TW" sz="2900" dirty="0" smtClean="0"/>
            </a:br>
            <a:endParaRPr lang="zh-TW" altLang="en-US" sz="2900" dirty="0"/>
          </a:p>
        </p:txBody>
      </p:sp>
      <p:pic>
        <p:nvPicPr>
          <p:cNvPr id="5" name="內容版面配置區 4" descr="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6336704" cy="36576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                     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價     錢</a:t>
            </a:r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270892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3600</a:t>
            </a:r>
            <a:r>
              <a:rPr lang="zh-TW" altLang="en-US" sz="4800" dirty="0" smtClean="0">
                <a:solidFill>
                  <a:schemeClr val="bg1">
                    <a:lumMod val="50000"/>
                  </a:schemeClr>
                </a:solidFill>
                <a:latin typeface="華康新綜藝體W9(P)" pitchFamily="82" charset="-120"/>
                <a:ea typeface="華康新綜藝體W9(P)" pitchFamily="82" charset="-120"/>
              </a:rPr>
              <a:t> 元</a:t>
            </a:r>
            <a:endParaRPr lang="zh-TW" altLang="en-US" sz="4800" dirty="0">
              <a:solidFill>
                <a:schemeClr val="bg1">
                  <a:lumMod val="50000"/>
                </a:schemeClr>
              </a:solidFill>
              <a:latin typeface="華康新綜藝體W9(P)" pitchFamily="82" charset="-120"/>
              <a:ea typeface="華康新綜藝體W9(P)" pitchFamily="82" charset="-12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</TotalTime>
  <Words>40</Words>
  <Application>Microsoft Office PowerPoint</Application>
  <PresentationFormat>如螢幕大小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公正</vt:lpstr>
      <vt:lpstr>107畢業旅行 三天兩夜</vt:lpstr>
      <vt:lpstr>                              第一天上午 6:30學校集合 7:00上遊覽車出發 10:30台中科博館 12:00吃飯 </vt:lpstr>
      <vt:lpstr>                                                                   第一天下午 2:30鶯歌陶瓷 4:00三峽老街 7:30長榮桂冠 8:15基隆廟口 9:30回飯店    </vt:lpstr>
      <vt:lpstr>                                第二天早上 7:00集合                         7:30上車(吃早餐)       12:30吃午餐 9:00陽明山 11:15故宮博物院 </vt:lpstr>
      <vt:lpstr>                  第二天下午 </vt:lpstr>
      <vt:lpstr>                 第二天晚上 7:30上車 8:30晚會 10:00回飯店 11:00睡覺~</vt:lpstr>
      <vt:lpstr>                       第三天  6:40集合                   12:00樂園裡吃 7:00吃早餐                3:00上車回家 7:45上車                   4:30到校~~ 9:30六福村  </vt:lpstr>
      <vt:lpstr>                      價     錢  </vt:lpstr>
    </vt:vector>
  </TitlesOfParts>
  <Company>安順國中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107畢業旅行 三天兩夜</dc:title>
  <dc:creator>USER</dc:creator>
  <cp:lastModifiedBy>USER</cp:lastModifiedBy>
  <cp:revision>14</cp:revision>
  <dcterms:created xsi:type="dcterms:W3CDTF">2014-04-10T02:37:57Z</dcterms:created>
  <dcterms:modified xsi:type="dcterms:W3CDTF">2014-05-01T02:51:59Z</dcterms:modified>
</cp:coreProperties>
</file>