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04" autoAdjust="0"/>
  </p:normalViewPr>
  <p:slideViewPr>
    <p:cSldViewPr>
      <p:cViewPr varScale="1">
        <p:scale>
          <a:sx n="67" d="100"/>
          <a:sy n="67" d="100"/>
        </p:scale>
        <p:origin x="-102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561E7-1382-49A2-82E4-0EA92E65A9D3}" type="datetimeFigureOut">
              <a:rPr lang="zh-TW" altLang="en-US" smtClean="0"/>
              <a:t>2014/4/17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242EC-2835-4C4E-B8D1-DE3E349D99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A49B-BC6C-4FAB-A141-A12090EA0300}" type="datetimeFigureOut">
              <a:rPr lang="zh-TW" altLang="en-US" smtClean="0"/>
              <a:t>2014/4/17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AFCD-2944-46FC-AF3F-DE1B67C7003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A49B-BC6C-4FAB-A141-A12090EA0300}" type="datetimeFigureOut">
              <a:rPr lang="zh-TW" altLang="en-US" smtClean="0"/>
              <a:t>2014/4/17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AFCD-2944-46FC-AF3F-DE1B67C7003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A49B-BC6C-4FAB-A141-A12090EA0300}" type="datetimeFigureOut">
              <a:rPr lang="zh-TW" altLang="en-US" smtClean="0"/>
              <a:t>2014/4/17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AFCD-2944-46FC-AF3F-DE1B67C7003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A49B-BC6C-4FAB-A141-A12090EA0300}" type="datetimeFigureOut">
              <a:rPr lang="zh-TW" altLang="en-US" smtClean="0"/>
              <a:t>2014/4/17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AFCD-2944-46FC-AF3F-DE1B67C7003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A49B-BC6C-4FAB-A141-A12090EA0300}" type="datetimeFigureOut">
              <a:rPr lang="zh-TW" altLang="en-US" smtClean="0"/>
              <a:t>2014/4/17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AFCD-2944-46FC-AF3F-DE1B67C7003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A49B-BC6C-4FAB-A141-A12090EA0300}" type="datetimeFigureOut">
              <a:rPr lang="zh-TW" altLang="en-US" smtClean="0"/>
              <a:t>2014/4/17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AFCD-2944-46FC-AF3F-DE1B67C7003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A49B-BC6C-4FAB-A141-A12090EA0300}" type="datetimeFigureOut">
              <a:rPr lang="zh-TW" altLang="en-US" smtClean="0"/>
              <a:t>2014/4/17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AFCD-2944-46FC-AF3F-DE1B67C7003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A49B-BC6C-4FAB-A141-A12090EA0300}" type="datetimeFigureOut">
              <a:rPr lang="zh-TW" altLang="en-US" smtClean="0"/>
              <a:t>2014/4/17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AFCD-2944-46FC-AF3F-DE1B67C7003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A49B-BC6C-4FAB-A141-A12090EA0300}" type="datetimeFigureOut">
              <a:rPr lang="zh-TW" altLang="en-US" smtClean="0"/>
              <a:t>2014/4/17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AFCD-2944-46FC-AF3F-DE1B67C7003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A49B-BC6C-4FAB-A141-A12090EA0300}" type="datetimeFigureOut">
              <a:rPr lang="zh-TW" altLang="en-US" smtClean="0"/>
              <a:t>2014/4/17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AFCD-2944-46FC-AF3F-DE1B67C7003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 userDrawn="1"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 userDrawn="1"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A49B-BC6C-4FAB-A141-A12090EA0300}" type="datetimeFigureOut">
              <a:rPr lang="zh-TW" altLang="en-US" smtClean="0"/>
              <a:t>2014/4/17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AFCD-2944-46FC-AF3F-DE1B67C7003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4A49B-BC6C-4FAB-A141-A12090EA0300}" type="datetimeFigureOut">
              <a:rPr lang="zh-TW" altLang="en-US" smtClean="0"/>
              <a:t>2014/4/17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FAFCD-2944-46FC-AF3F-DE1B67C7003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7772400" cy="2520280"/>
          </a:xfrm>
        </p:spPr>
        <p:txBody>
          <a:bodyPr/>
          <a:lstStyle/>
          <a:p>
            <a:r>
              <a:rPr lang="en-US" altLang="zh-TW" dirty="0" smtClean="0"/>
              <a:t>107</a:t>
            </a:r>
            <a:r>
              <a:rPr lang="zh-TW" altLang="en-US" dirty="0" smtClean="0"/>
              <a:t>畢業旅行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三天兩夜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43608" y="3356992"/>
            <a:ext cx="6400800" cy="2448272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參加人數</a:t>
            </a:r>
            <a:r>
              <a:rPr lang="en-US" altLang="zh-TW" dirty="0" smtClean="0"/>
              <a:t>:107</a:t>
            </a:r>
            <a:r>
              <a:rPr lang="zh-TW" altLang="en-US" dirty="0" smtClean="0"/>
              <a:t>全體同學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第三天早上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太魯閣國家公園</a:t>
            </a:r>
            <a:endParaRPr lang="zh-TW" altLang="en-US" dirty="0"/>
          </a:p>
        </p:txBody>
      </p:sp>
      <p:pic>
        <p:nvPicPr>
          <p:cNvPr id="4" name="內容版面配置區 3" descr="imagesCAI43UW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492896"/>
            <a:ext cx="4248472" cy="304930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第三天中午餐廳</a:t>
            </a:r>
            <a:endParaRPr lang="zh-TW" altLang="en-US" dirty="0"/>
          </a:p>
        </p:txBody>
      </p:sp>
      <p:pic>
        <p:nvPicPr>
          <p:cNvPr id="4" name="內容版面配置區 3" descr="imagesCATW984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988840"/>
            <a:ext cx="3733949" cy="299253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4834880" cy="648072"/>
          </a:xfrm>
        </p:spPr>
        <p:txBody>
          <a:bodyPr>
            <a:noAutofit/>
          </a:bodyPr>
          <a:lstStyle/>
          <a:p>
            <a:r>
              <a:rPr lang="en-US" altLang="zh-TW" sz="3200" dirty="0" smtClean="0"/>
              <a:t>7:00 </a:t>
            </a:r>
            <a:r>
              <a:rPr lang="zh-TW" altLang="en-US" sz="3200" dirty="0" smtClean="0"/>
              <a:t>學校集合 </a:t>
            </a:r>
            <a:r>
              <a:rPr lang="en-US" altLang="zh-TW" sz="3200" dirty="0" smtClean="0"/>
              <a:t>7:30</a:t>
            </a:r>
            <a:r>
              <a:rPr lang="zh-TW" altLang="en-US" sz="3200" dirty="0" smtClean="0"/>
              <a:t>出</a:t>
            </a:r>
            <a:r>
              <a:rPr lang="zh-TW" altLang="en-US" sz="3200" dirty="0" smtClean="0"/>
              <a:t>發 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墾丁國家公園</a:t>
            </a:r>
            <a:endParaRPr lang="zh-TW" altLang="en-US" sz="3200" dirty="0"/>
          </a:p>
        </p:txBody>
      </p:sp>
      <p:pic>
        <p:nvPicPr>
          <p:cNvPr id="8" name="內容版面配置區 7" descr="imagesCAJV2EO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634807">
            <a:off x="137016" y="2495902"/>
            <a:ext cx="2545831" cy="17281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圖片 8" descr="imagesCAZS2BH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9988604">
            <a:off x="6174779" y="2508129"/>
            <a:ext cx="2718722" cy="17581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圖片 9" descr="imagesCAOH20X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2564904"/>
            <a:ext cx="2694580" cy="20162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第一天  午餐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美式墨西哥料理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8" name="內容版面配置區 7" descr="imagesCAV4LFX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772816"/>
            <a:ext cx="5112568" cy="360555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第一天晚上出遊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墾丁大街</a:t>
            </a:r>
            <a:endParaRPr lang="zh-TW" altLang="en-US" dirty="0"/>
          </a:p>
        </p:txBody>
      </p:sp>
      <p:pic>
        <p:nvPicPr>
          <p:cNvPr id="4" name="內容版面配置區 3" descr="imagesCANYC7N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259727">
            <a:off x="3238188" y="2124119"/>
            <a:ext cx="2923867" cy="375455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第一天 飯店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凱薩飯店</a:t>
            </a:r>
            <a:endParaRPr lang="zh-TW" altLang="en-US" dirty="0"/>
          </a:p>
        </p:txBody>
      </p:sp>
      <p:pic>
        <p:nvPicPr>
          <p:cNvPr id="4" name="內容版面配置區 3" descr="imagesCANSB43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060848"/>
            <a:ext cx="3850531" cy="243971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第二天早上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月眉育樂世界</a:t>
            </a:r>
            <a:endParaRPr lang="zh-TW" altLang="en-US" dirty="0"/>
          </a:p>
        </p:txBody>
      </p:sp>
      <p:pic>
        <p:nvPicPr>
          <p:cNvPr id="4" name="內容版面配置區 3" descr="imagesCAHE68T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844824"/>
            <a:ext cx="3240360" cy="433222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第二天中餐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歐莉葉荷</a:t>
            </a:r>
            <a:r>
              <a:rPr lang="zh-TW" altLang="en-US" dirty="0" smtClean="0"/>
              <a:t>城堡</a:t>
            </a:r>
            <a:endParaRPr lang="zh-TW" altLang="en-US" dirty="0"/>
          </a:p>
        </p:txBody>
      </p:sp>
      <p:pic>
        <p:nvPicPr>
          <p:cNvPr id="4" name="內容版面配置區 3" descr="imagesCAZ3J08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2204864"/>
            <a:ext cx="4171330" cy="261820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第二天下午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竹山天梯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4" name="內容版面配置區 3" descr="imagesCAV1ZSH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492896"/>
            <a:ext cx="3954735" cy="273784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第二天飯店</a:t>
            </a:r>
            <a:endParaRPr lang="zh-TW" altLang="en-US" dirty="0"/>
          </a:p>
        </p:txBody>
      </p:sp>
      <p:pic>
        <p:nvPicPr>
          <p:cNvPr id="4" name="內容版面配置區 3" descr="imagesCA1N5UX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844824"/>
            <a:ext cx="3797573" cy="332876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36</TotalTime>
  <Words>43</Words>
  <Application>Microsoft Office PowerPoint</Application>
  <PresentationFormat>如螢幕大小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行雲流水</vt:lpstr>
      <vt:lpstr>107畢業旅行 三天兩夜</vt:lpstr>
      <vt:lpstr>7:00 學校集合 7:30出發  墾丁國家公園</vt:lpstr>
      <vt:lpstr>第一天  午餐 美式墨西哥料理 </vt:lpstr>
      <vt:lpstr>第一天晚上出遊 墾丁大街</vt:lpstr>
      <vt:lpstr>第一天 飯店 凱薩飯店</vt:lpstr>
      <vt:lpstr>第二天早上 月眉育樂世界</vt:lpstr>
      <vt:lpstr>第二天中餐 歐莉葉荷城堡</vt:lpstr>
      <vt:lpstr>第二天下午 竹山天梯 </vt:lpstr>
      <vt:lpstr>第二天飯店</vt:lpstr>
      <vt:lpstr>第三天早上 太魯閣國家公園</vt:lpstr>
      <vt:lpstr>第三天中午餐廳</vt:lpstr>
    </vt:vector>
  </TitlesOfParts>
  <Company>安順國中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107畢業旅行 三天兩夜</dc:title>
  <dc:creator>USER</dc:creator>
  <cp:lastModifiedBy>USER</cp:lastModifiedBy>
  <cp:revision>4</cp:revision>
  <dcterms:created xsi:type="dcterms:W3CDTF">2014-04-17T02:33:09Z</dcterms:created>
  <dcterms:modified xsi:type="dcterms:W3CDTF">2014-04-17T03:09:45Z</dcterms:modified>
</cp:coreProperties>
</file>