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F8EA49-201A-4163-8D0F-2F5CCFBE95F1}" type="datetimeFigureOut">
              <a:rPr lang="zh-TW" altLang="en-US" smtClean="0"/>
              <a:pPr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2E8B49-3BC6-49F5-94F5-127B06C6202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978080" cy="1656184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 smtClean="0">
                <a:solidFill>
                  <a:srgbClr val="00B0F0"/>
                </a:solidFill>
                <a:latin typeface="華康POP1體W5" pitchFamily="81" charset="-120"/>
                <a:ea typeface="華康POP1體W5" pitchFamily="81" charset="-120"/>
              </a:rPr>
              <a:t>參加人數</a:t>
            </a:r>
            <a:endParaRPr lang="en-US" altLang="zh-TW" sz="4000" dirty="0" smtClean="0">
              <a:solidFill>
                <a:srgbClr val="00B0F0"/>
              </a:solidFill>
              <a:latin typeface="華康POP1體W5" pitchFamily="81" charset="-120"/>
              <a:ea typeface="華康POP1體W5" pitchFamily="81" charset="-120"/>
            </a:endParaRPr>
          </a:p>
          <a:p>
            <a:pPr algn="ctr"/>
            <a:r>
              <a:rPr lang="zh-TW" altLang="en-US" sz="4000" dirty="0" smtClean="0">
                <a:solidFill>
                  <a:srgbClr val="00B0F0"/>
                </a:solidFill>
                <a:latin typeface="華康POP1體W5" pitchFamily="81" charset="-120"/>
                <a:ea typeface="華康POP1體W5" pitchFamily="81" charset="-120"/>
              </a:rPr>
              <a:t>全班</a:t>
            </a:r>
            <a:endParaRPr lang="zh-TW" altLang="en-US" sz="4000" dirty="0">
              <a:solidFill>
                <a:srgbClr val="00B0F0"/>
              </a:solidFill>
              <a:latin typeface="華康POP1體W5" pitchFamily="81" charset="-120"/>
              <a:ea typeface="華康POP1體W5" pitchFamily="81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008112"/>
          </a:xfrm>
        </p:spPr>
        <p:txBody>
          <a:bodyPr>
            <a:noAutofit/>
          </a:bodyPr>
          <a:lstStyle/>
          <a:p>
            <a:pPr algn="ctr"/>
            <a:r>
              <a:rPr lang="en-US" altLang="zh-TW" sz="7200" dirty="0" smtClean="0">
                <a:solidFill>
                  <a:srgbClr val="00B050"/>
                </a:solidFill>
                <a:latin typeface="GulimChe" pitchFamily="49" charset="-127"/>
                <a:ea typeface="GulimChe" pitchFamily="49" charset="-127"/>
              </a:rPr>
              <a:t>107</a:t>
            </a:r>
            <a:r>
              <a:rPr lang="zh-TW" altLang="en-US" sz="7200" dirty="0" smtClean="0">
                <a:solidFill>
                  <a:srgbClr val="00B050"/>
                </a:solidFill>
                <a:latin typeface="GulimChe" pitchFamily="49" charset="-127"/>
                <a:ea typeface="GulimChe" pitchFamily="49" charset="-127"/>
              </a:rPr>
              <a:t>畢業旅行</a:t>
            </a:r>
            <a:endParaRPr lang="zh-TW" altLang="en-US" sz="7200" dirty="0">
              <a:solidFill>
                <a:srgbClr val="00B050"/>
              </a:solidFill>
              <a:latin typeface="GulimChe" pitchFamily="49" charset="-127"/>
              <a:ea typeface="GulimChe" pitchFamily="49" charset="-127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228600"/>
            <a:ext cx="4392488" cy="75895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第三天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</a:rPr>
              <a:t>整天都在六福村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r>
              <a:rPr lang="zh-TW" altLang="en-US" dirty="0" smtClean="0">
                <a:solidFill>
                  <a:srgbClr val="00B050"/>
                </a:solidFill>
              </a:rPr>
              <a:t>午餐自理</a:t>
            </a:r>
            <a:endParaRPr lang="zh-TW" altLang="en-US" dirty="0">
              <a:solidFill>
                <a:srgbClr val="00B050"/>
              </a:solidFill>
            </a:endParaRPr>
          </a:p>
        </p:txBody>
      </p:sp>
      <p:pic>
        <p:nvPicPr>
          <p:cNvPr id="4" name="圖片 3" descr="thCA0J6F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64054">
            <a:off x="899592" y="2829414"/>
            <a:ext cx="3001516" cy="1991006"/>
          </a:xfrm>
          <a:prstGeom prst="rect">
            <a:avLst/>
          </a:prstGeom>
        </p:spPr>
      </p:pic>
      <p:pic>
        <p:nvPicPr>
          <p:cNvPr id="5" name="圖片 4" descr="thCANHRT4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94796">
            <a:off x="5024230" y="1905139"/>
            <a:ext cx="3816424" cy="3409339"/>
          </a:xfrm>
          <a:prstGeom prst="rect">
            <a:avLst/>
          </a:prstGeom>
        </p:spPr>
      </p:pic>
      <p:pic>
        <p:nvPicPr>
          <p:cNvPr id="6" name="圖片 5" descr="thCAWQJMN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78914">
            <a:off x="3635896" y="3717032"/>
            <a:ext cx="1895475" cy="2857500"/>
          </a:xfrm>
          <a:prstGeom prst="rect">
            <a:avLst/>
          </a:prstGeom>
        </p:spPr>
      </p:pic>
      <p:pic>
        <p:nvPicPr>
          <p:cNvPr id="7" name="圖片 6" descr="thCAX4078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4797152"/>
            <a:ext cx="2857500" cy="1743075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1920" y="260648"/>
            <a:ext cx="1296144" cy="758952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rgbClr val="92D050"/>
                </a:solidFill>
              </a:rPr>
              <a:t>價錢</a:t>
            </a:r>
            <a:r>
              <a:rPr lang="en-US" altLang="zh-TW" dirty="0" smtClean="0">
                <a:solidFill>
                  <a:srgbClr val="92D050"/>
                </a:solidFill>
              </a:rPr>
              <a:t>:</a:t>
            </a:r>
            <a:endParaRPr lang="zh-TW" altLang="en-US" dirty="0">
              <a:solidFill>
                <a:srgbClr val="92D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699792" y="2924944"/>
            <a:ext cx="4486272" cy="125388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8800" dirty="0" smtClean="0">
                <a:latin typeface="華康新綜藝體W9(P)" pitchFamily="82" charset="-120"/>
                <a:ea typeface="華康新綜藝體W9(P)" pitchFamily="82" charset="-120"/>
              </a:rPr>
              <a:t>3600</a:t>
            </a:r>
            <a:endParaRPr lang="zh-TW" altLang="en-US" sz="8800" dirty="0">
              <a:latin typeface="華康新綜藝體W9(P)" pitchFamily="82" charset="-120"/>
              <a:ea typeface="華康新綜藝體W9(P)" pitchFamily="82" charset="-12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th..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54468">
            <a:off x="240248" y="2964348"/>
            <a:ext cx="4003346" cy="266889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03848" y="404664"/>
            <a:ext cx="3744416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000" dirty="0" smtClean="0"/>
              <a:t>☆</a:t>
            </a:r>
            <a:r>
              <a:rPr lang="zh-TW" altLang="en-US" sz="4000" dirty="0" smtClean="0">
                <a:solidFill>
                  <a:srgbClr val="7030A0"/>
                </a:solidFill>
                <a:latin typeface="華康新綜藝體W9" pitchFamily="81" charset="-120"/>
                <a:ea typeface="華康新綜藝體W9" pitchFamily="81" charset="-120"/>
              </a:rPr>
              <a:t>一天早上</a:t>
            </a:r>
            <a:r>
              <a:rPr lang="zh-TW" altLang="en-US" sz="4000" dirty="0" smtClean="0"/>
              <a:t>☆</a:t>
            </a:r>
            <a:endParaRPr lang="zh-TW" altLang="en-US" sz="4000" dirty="0">
              <a:solidFill>
                <a:srgbClr val="7030A0"/>
              </a:solidFill>
              <a:latin typeface="華康新綜藝體W9" pitchFamily="81" charset="-120"/>
              <a:ea typeface="華康新綜藝體W9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00B050"/>
                </a:solidFill>
              </a:rPr>
              <a:t>6:50</a:t>
            </a:r>
            <a:r>
              <a:rPr lang="zh-TW" altLang="en-US" sz="3600" dirty="0" smtClean="0">
                <a:solidFill>
                  <a:srgbClr val="00B050"/>
                </a:solidFill>
              </a:rPr>
              <a:t>集合</a:t>
            </a:r>
            <a:endParaRPr lang="en-US" altLang="zh-TW" sz="3600" dirty="0" smtClean="0">
              <a:solidFill>
                <a:srgbClr val="00B050"/>
              </a:solidFill>
            </a:endParaRPr>
          </a:p>
          <a:p>
            <a:r>
              <a:rPr lang="zh-TW" altLang="en-US" dirty="0" smtClean="0">
                <a:solidFill>
                  <a:srgbClr val="00B050"/>
                </a:solidFill>
              </a:rPr>
              <a:t>坐遊覽車到到麗寶樂園▫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>
              <a:solidFill>
                <a:srgbClr val="00B050"/>
              </a:solidFill>
            </a:endParaRPr>
          </a:p>
        </p:txBody>
      </p:sp>
      <p:pic>
        <p:nvPicPr>
          <p:cNvPr id="5" name="圖片 4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412776"/>
            <a:ext cx="3346673" cy="1373113"/>
          </a:xfrm>
          <a:prstGeom prst="rect">
            <a:avLst/>
          </a:prstGeom>
        </p:spPr>
      </p:pic>
      <p:pic>
        <p:nvPicPr>
          <p:cNvPr id="6" name="圖片 5" descr="th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67818">
            <a:off x="4278522" y="3125809"/>
            <a:ext cx="4437501" cy="2928751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67600" cy="854968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solidFill>
                  <a:srgbClr val="00B0F0"/>
                </a:solidFill>
              </a:rPr>
              <a:t>☞第一天中午☜</a:t>
            </a:r>
            <a:endParaRPr lang="zh-TW" altLang="en-US" sz="44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>
                <a:solidFill>
                  <a:schemeClr val="accent2"/>
                </a:solidFill>
                <a:latin typeface="華康POP1體W5" pitchFamily="81" charset="-120"/>
                <a:ea typeface="華康POP1體W5" pitchFamily="81" charset="-120"/>
              </a:rPr>
              <a:t>12:00</a:t>
            </a:r>
            <a:r>
              <a:rPr lang="zh-TW" altLang="en-US" sz="3200" dirty="0" smtClean="0">
                <a:solidFill>
                  <a:schemeClr val="accent2"/>
                </a:solidFill>
                <a:latin typeface="華康POP1體W5" pitchFamily="81" charset="-120"/>
                <a:ea typeface="華康POP1體W5" pitchFamily="81" charset="-120"/>
              </a:rPr>
              <a:t>到餐廳吃飯</a:t>
            </a:r>
            <a:endParaRPr lang="en-US" altLang="zh-TW" sz="3200" dirty="0" smtClean="0">
              <a:solidFill>
                <a:schemeClr val="accent2"/>
              </a:solidFill>
              <a:latin typeface="華康POP1體W5" pitchFamily="81" charset="-120"/>
              <a:ea typeface="華康POP1體W5" pitchFamily="81" charset="-120"/>
            </a:endParaRPr>
          </a:p>
          <a:p>
            <a:pPr>
              <a:buNone/>
            </a:pPr>
            <a:endParaRPr lang="zh-TW" altLang="en-US" sz="3200" dirty="0">
              <a:solidFill>
                <a:schemeClr val="accent2"/>
              </a:solidFill>
              <a:latin typeface="華康POP1體W5" pitchFamily="81" charset="-120"/>
              <a:ea typeface="華康POP1體W5" pitchFamily="81" charset="-120"/>
            </a:endParaRPr>
          </a:p>
        </p:txBody>
      </p:sp>
      <p:pic>
        <p:nvPicPr>
          <p:cNvPr id="4" name="圖片 3" descr="thCAXL6K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36352">
            <a:off x="2124302" y="2390564"/>
            <a:ext cx="5849920" cy="4016945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15816" y="228600"/>
            <a:ext cx="3672408" cy="758952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B0F0"/>
                </a:solidFill>
                <a:latin typeface="華康新綜藝體W9" pitchFamily="81" charset="-120"/>
                <a:ea typeface="華康新綜藝體W9" pitchFamily="81" charset="-120"/>
              </a:rPr>
              <a:t>第一天下午</a:t>
            </a:r>
            <a:endParaRPr lang="zh-TW" altLang="en-US" dirty="0">
              <a:solidFill>
                <a:srgbClr val="00B0F0"/>
              </a:solidFill>
              <a:latin typeface="華康新綜藝體W9" pitchFamily="81" charset="-120"/>
              <a:ea typeface="華康新綜藝體W9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2:30</a:t>
            </a:r>
            <a:r>
              <a:rPr lang="zh-TW" altLang="en-US" dirty="0" smtClean="0">
                <a:solidFill>
                  <a:srgbClr val="FF0000"/>
                </a:solidFill>
              </a:rPr>
              <a:t>去逛老街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4:00</a:t>
            </a:r>
            <a:r>
              <a:rPr lang="zh-TW" altLang="en-US" dirty="0" smtClean="0">
                <a:solidFill>
                  <a:srgbClr val="FF0000"/>
                </a:solidFill>
              </a:rPr>
              <a:t>回飯店放行李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5:50</a:t>
            </a:r>
            <a:r>
              <a:rPr lang="zh-TW" altLang="en-US" dirty="0" smtClean="0">
                <a:solidFill>
                  <a:srgbClr val="FF0000"/>
                </a:solidFill>
              </a:rPr>
              <a:t>到廟口拜拜到處逛逛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7:50</a:t>
            </a:r>
            <a:r>
              <a:rPr lang="zh-TW" altLang="en-US" dirty="0" smtClean="0">
                <a:solidFill>
                  <a:srgbClr val="FF0000"/>
                </a:solidFill>
              </a:rPr>
              <a:t>去逛夜市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pic>
        <p:nvPicPr>
          <p:cNvPr id="4" name="圖片 3" descr="thCAKX5SJ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35980">
            <a:off x="582273" y="3810982"/>
            <a:ext cx="3326969" cy="2217979"/>
          </a:xfrm>
          <a:prstGeom prst="rect">
            <a:avLst/>
          </a:prstGeom>
        </p:spPr>
      </p:pic>
      <p:pic>
        <p:nvPicPr>
          <p:cNvPr id="5" name="圖片 4" descr="thCATLE43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377417"/>
            <a:ext cx="4248472" cy="4931903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solidFill>
                  <a:srgbClr val="00B0F0"/>
                </a:solidFill>
              </a:rPr>
              <a:t>◣</a:t>
            </a:r>
            <a:r>
              <a:rPr lang="zh-TW" altLang="en-US" sz="4000" dirty="0" smtClean="0">
                <a:solidFill>
                  <a:schemeClr val="accent1"/>
                </a:solidFill>
              </a:rPr>
              <a:t>第一天晚上</a:t>
            </a:r>
            <a:r>
              <a:rPr lang="zh-TW" altLang="en-US" sz="4000" dirty="0" smtClean="0">
                <a:solidFill>
                  <a:srgbClr val="00B0F0"/>
                </a:solidFill>
              </a:rPr>
              <a:t>◥</a:t>
            </a:r>
            <a:endParaRPr lang="zh-TW" altLang="en-US" sz="40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rgbClr val="FFC000"/>
                </a:solidFill>
              </a:rPr>
              <a:t>9:00</a:t>
            </a:r>
            <a:r>
              <a:rPr lang="zh-TW" altLang="en-US" sz="3600" dirty="0" smtClean="0">
                <a:solidFill>
                  <a:srgbClr val="FFC000"/>
                </a:solidFill>
              </a:rPr>
              <a:t>回飯店</a:t>
            </a:r>
            <a:endParaRPr lang="zh-TW" altLang="en-US" sz="3600" dirty="0">
              <a:solidFill>
                <a:srgbClr val="FFC000"/>
              </a:solidFill>
            </a:endParaRPr>
          </a:p>
        </p:txBody>
      </p:sp>
      <p:pic>
        <p:nvPicPr>
          <p:cNvPr id="4" name="圖片 3" descr="thCAS8CB0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30322">
            <a:off x="5408868" y="3840130"/>
            <a:ext cx="3147027" cy="2360270"/>
          </a:xfrm>
          <a:prstGeom prst="rect">
            <a:avLst/>
          </a:prstGeom>
        </p:spPr>
      </p:pic>
      <p:pic>
        <p:nvPicPr>
          <p:cNvPr id="5" name="圖片 4" descr="thCAN7CQQ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27445">
            <a:off x="615794" y="2369092"/>
            <a:ext cx="4742756" cy="354125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6527">
            <a:off x="6233715" y="2630394"/>
            <a:ext cx="2454002" cy="373300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15816" y="260648"/>
            <a:ext cx="3744416" cy="850106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solidFill>
                  <a:srgbClr val="002060"/>
                </a:solidFill>
              </a:rPr>
              <a:t>第二天早上</a:t>
            </a:r>
            <a:endParaRPr lang="zh-TW" altLang="en-US" sz="400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66FF"/>
                </a:solidFill>
              </a:rPr>
              <a:t>7:00</a:t>
            </a:r>
            <a:r>
              <a:rPr lang="zh-TW" altLang="en-US" dirty="0" smtClean="0">
                <a:solidFill>
                  <a:srgbClr val="FF66FF"/>
                </a:solidFill>
              </a:rPr>
              <a:t>在遊覽車上吃早餐</a:t>
            </a:r>
            <a:r>
              <a:rPr lang="en-US" altLang="zh-TW" dirty="0" smtClean="0">
                <a:solidFill>
                  <a:srgbClr val="FF66FF"/>
                </a:solidFill>
              </a:rPr>
              <a:t>(</a:t>
            </a:r>
            <a:r>
              <a:rPr lang="zh-TW" altLang="en-US" dirty="0" smtClean="0">
                <a:solidFill>
                  <a:srgbClr val="FF66FF"/>
                </a:solidFill>
              </a:rPr>
              <a:t>麥當勞</a:t>
            </a:r>
            <a:r>
              <a:rPr lang="en-US" altLang="zh-TW" dirty="0" smtClean="0">
                <a:solidFill>
                  <a:srgbClr val="FF66FF"/>
                </a:solidFill>
              </a:rPr>
              <a:t>)</a:t>
            </a:r>
          </a:p>
          <a:p>
            <a:r>
              <a:rPr lang="en-US" altLang="zh-TW" dirty="0" smtClean="0">
                <a:solidFill>
                  <a:srgbClr val="FF66FF"/>
                </a:solidFill>
              </a:rPr>
              <a:t>7:00</a:t>
            </a:r>
            <a:r>
              <a:rPr lang="zh-TW" altLang="en-US" dirty="0" smtClean="0">
                <a:solidFill>
                  <a:srgbClr val="FF66FF"/>
                </a:solidFill>
              </a:rPr>
              <a:t>前往原住民文化園區</a:t>
            </a:r>
            <a:endParaRPr lang="zh-TW" altLang="en-US" dirty="0">
              <a:solidFill>
                <a:srgbClr val="FF66FF"/>
              </a:solidFill>
            </a:endParaRPr>
          </a:p>
        </p:txBody>
      </p:sp>
      <p:pic>
        <p:nvPicPr>
          <p:cNvPr id="7" name="圖片 6" descr="th.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91823">
            <a:off x="549234" y="2888641"/>
            <a:ext cx="3039534" cy="2016224"/>
          </a:xfrm>
          <a:prstGeom prst="rect">
            <a:avLst/>
          </a:prstGeom>
        </p:spPr>
      </p:pic>
      <p:pic>
        <p:nvPicPr>
          <p:cNvPr id="8" name="圖片 7" descr="th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71013">
            <a:off x="2730904" y="3883982"/>
            <a:ext cx="3212665" cy="2088232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7784" y="404664"/>
            <a:ext cx="4032448" cy="758952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TW" altLang="en-US" sz="4400" b="1" dirty="0" smtClean="0">
                <a:ln w="50800"/>
                <a:solidFill>
                  <a:srgbClr val="FFC000"/>
                </a:solidFill>
              </a:rPr>
              <a:t>第二天中午</a:t>
            </a:r>
            <a:endParaRPr lang="zh-TW" altLang="en-US" sz="4400" b="1" dirty="0">
              <a:ln w="50800"/>
              <a:solidFill>
                <a:srgbClr val="FFC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50"/>
                </a:solidFill>
                <a:latin typeface="華康勘亭流(P)" pitchFamily="66" charset="-120"/>
                <a:ea typeface="華康勘亭流(P)" pitchFamily="66" charset="-120"/>
              </a:rPr>
              <a:t>2:00</a:t>
            </a:r>
            <a:r>
              <a:rPr lang="zh-TW" altLang="en-US" dirty="0" smtClean="0">
                <a:solidFill>
                  <a:srgbClr val="00B050"/>
                </a:solidFill>
                <a:latin typeface="華康勘亭流(P)" pitchFamily="66" charset="-120"/>
                <a:ea typeface="華康勘亭流(P)" pitchFamily="66" charset="-120"/>
              </a:rPr>
              <a:t>到餐廳吃飯</a:t>
            </a:r>
            <a:endParaRPr lang="zh-TW" altLang="en-US" dirty="0">
              <a:solidFill>
                <a:srgbClr val="00B050"/>
              </a:solidFill>
              <a:latin typeface="華康勘亭流(P)" pitchFamily="66" charset="-120"/>
              <a:ea typeface="華康勘亭流(P)" pitchFamily="66" charset="-120"/>
            </a:endParaRPr>
          </a:p>
        </p:txBody>
      </p:sp>
      <p:pic>
        <p:nvPicPr>
          <p:cNvPr id="4" name="圖片 3" descr="thCA4MBM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83640">
            <a:off x="964681" y="1970941"/>
            <a:ext cx="5374993" cy="4443405"/>
          </a:xfrm>
          <a:prstGeom prst="rect">
            <a:avLst/>
          </a:prstGeom>
        </p:spPr>
      </p:pic>
      <p:pic>
        <p:nvPicPr>
          <p:cNvPr id="5" name="圖片 4" descr="thCAX68OV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71250">
            <a:off x="5868144" y="1916832"/>
            <a:ext cx="2857500" cy="21431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第二天下午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4:30</a:t>
            </a:r>
            <a:r>
              <a:rPr lang="zh-TW" altLang="en-US" dirty="0" smtClean="0">
                <a:solidFill>
                  <a:srgbClr val="FFC000"/>
                </a:solidFill>
              </a:rPr>
              <a:t>回會館活動</a:t>
            </a:r>
            <a:endParaRPr lang="en-US" altLang="zh-TW" dirty="0" smtClean="0">
              <a:solidFill>
                <a:srgbClr val="FFC000"/>
              </a:solidFill>
            </a:endParaRPr>
          </a:p>
          <a:p>
            <a:endParaRPr lang="zh-TW" altLang="en-US" dirty="0"/>
          </a:p>
        </p:txBody>
      </p:sp>
      <p:pic>
        <p:nvPicPr>
          <p:cNvPr id="4" name="圖片 3" descr="thCA5D0J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49498">
            <a:off x="1128840" y="2711134"/>
            <a:ext cx="3915745" cy="2720295"/>
          </a:xfrm>
          <a:prstGeom prst="rect">
            <a:avLst/>
          </a:prstGeom>
        </p:spPr>
      </p:pic>
      <p:pic>
        <p:nvPicPr>
          <p:cNvPr id="5" name="圖片 4" descr="thCAHP7U5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132856"/>
            <a:ext cx="3744416" cy="331236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第二天晚上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F0"/>
                </a:solidFill>
              </a:rPr>
              <a:t>9:00</a:t>
            </a:r>
            <a:r>
              <a:rPr lang="zh-TW" altLang="en-US" dirty="0" smtClean="0">
                <a:solidFill>
                  <a:srgbClr val="00B0F0"/>
                </a:solidFill>
              </a:rPr>
              <a:t>回飯店</a:t>
            </a:r>
            <a:endParaRPr lang="zh-TW" altLang="en-US" dirty="0">
              <a:solidFill>
                <a:srgbClr val="00B0F0"/>
              </a:solidFill>
            </a:endParaRPr>
          </a:p>
        </p:txBody>
      </p:sp>
      <p:pic>
        <p:nvPicPr>
          <p:cNvPr id="4" name="圖片 3" descr="thCA093E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662642">
            <a:off x="1097154" y="2166531"/>
            <a:ext cx="3805014" cy="2523993"/>
          </a:xfrm>
          <a:prstGeom prst="rect">
            <a:avLst/>
          </a:prstGeom>
        </p:spPr>
      </p:pic>
      <p:pic>
        <p:nvPicPr>
          <p:cNvPr id="5" name="圖片 4" descr="thCALRL6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996952"/>
            <a:ext cx="4093046" cy="2837845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111</Words>
  <Application>Microsoft Office PowerPoint</Application>
  <PresentationFormat>如螢幕大小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市鎮</vt:lpstr>
      <vt:lpstr>107畢業旅行</vt:lpstr>
      <vt:lpstr>☆一天早上☆</vt:lpstr>
      <vt:lpstr>☞第一天中午☜</vt:lpstr>
      <vt:lpstr>第一天下午</vt:lpstr>
      <vt:lpstr>◣第一天晚上◥</vt:lpstr>
      <vt:lpstr>第二天早上</vt:lpstr>
      <vt:lpstr>第二天中午</vt:lpstr>
      <vt:lpstr>第二天下午</vt:lpstr>
      <vt:lpstr>第二天晚上</vt:lpstr>
      <vt:lpstr>第三天</vt:lpstr>
      <vt:lpstr>價錢:</vt:lpstr>
    </vt:vector>
  </TitlesOfParts>
  <Company>安順國中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107畢業旅行</dc:title>
  <dc:creator>USER</dc:creator>
  <cp:lastModifiedBy>USER</cp:lastModifiedBy>
  <cp:revision>9</cp:revision>
  <dcterms:created xsi:type="dcterms:W3CDTF">2014-04-10T02:40:21Z</dcterms:created>
  <dcterms:modified xsi:type="dcterms:W3CDTF">2014-05-01T02:50:33Z</dcterms:modified>
</cp:coreProperties>
</file>