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C9AFB-C35C-463E-BE7A-12CB9E5631BF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F3E8A-1E18-448F-BA36-E43B0B1457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C9AFB-C35C-463E-BE7A-12CB9E5631BF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F3E8A-1E18-448F-BA36-E43B0B1457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C9AFB-C35C-463E-BE7A-12CB9E5631BF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F3E8A-1E18-448F-BA36-E43B0B1457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C9AFB-C35C-463E-BE7A-12CB9E5631BF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F3E8A-1E18-448F-BA36-E43B0B1457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C9AFB-C35C-463E-BE7A-12CB9E5631BF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F3E8A-1E18-448F-BA36-E43B0B1457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C9AFB-C35C-463E-BE7A-12CB9E5631BF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F3E8A-1E18-448F-BA36-E43B0B1457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C9AFB-C35C-463E-BE7A-12CB9E5631BF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F3E8A-1E18-448F-BA36-E43B0B14573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C9AFB-C35C-463E-BE7A-12CB9E5631BF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F3E8A-1E18-448F-BA36-E43B0B1457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C9AFB-C35C-463E-BE7A-12CB9E5631BF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F3E8A-1E18-448F-BA36-E43B0B1457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C9AFB-C35C-463E-BE7A-12CB9E5631BF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F3E8A-1E18-448F-BA36-E43B0B1457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矩形 15"/>
            <p:cNvSpPr/>
            <p:nvPr userDrawn="1"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 userDrawn="1"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 userDrawn="1"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 useBgFill="1"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C9AFB-C35C-463E-BE7A-12CB9E5631BF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F3E8A-1E18-448F-BA36-E43B0B1457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C9AFB-C35C-463E-BE7A-12CB9E5631BF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F3E8A-1E18-448F-BA36-E43B0B1457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107</a:t>
            </a:r>
            <a:r>
              <a:rPr lang="zh-TW" altLang="en-US" dirty="0" smtClean="0"/>
              <a:t>畢業旅行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參加人數</a:t>
            </a:r>
            <a:endParaRPr lang="en-US" altLang="zh-TW" dirty="0" smtClean="0"/>
          </a:p>
          <a:p>
            <a:r>
              <a:rPr lang="zh-TW" altLang="en-US" dirty="0" smtClean="0"/>
              <a:t>全班</a:t>
            </a:r>
            <a:endParaRPr lang="zh-TW" altLang="en-US" dirty="0"/>
          </a:p>
        </p:txBody>
      </p:sp>
    </p:spTree>
  </p:cSld>
  <p:clrMapOvr>
    <a:masterClrMapping/>
  </p:clrMapOvr>
  <p:transition spd="med">
    <p:fade/>
    <p:sndAc>
      <p:stSnd>
        <p:snd r:embed="rId2" name="suction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</a:t>
            </a:r>
            <a:r>
              <a:rPr lang="en-US" altLang="zh-TW" dirty="0" smtClean="0"/>
              <a:t>3</a:t>
            </a:r>
            <a:r>
              <a:rPr lang="zh-TW" altLang="en-US" dirty="0" smtClean="0"/>
              <a:t>天晚上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4</a:t>
            </a:r>
            <a:r>
              <a:rPr lang="zh-TW" altLang="en-US" dirty="0" smtClean="0"/>
              <a:t>；</a:t>
            </a:r>
            <a:r>
              <a:rPr lang="en-US" altLang="zh-TW" dirty="0" smtClean="0"/>
              <a:t>30</a:t>
            </a:r>
            <a:r>
              <a:rPr lang="zh-TW" altLang="en-US" smtClean="0"/>
              <a:t>回學校</a:t>
            </a:r>
            <a:endParaRPr lang="zh-TW" altLang="en-US"/>
          </a:p>
        </p:txBody>
      </p:sp>
    </p:spTree>
  </p:cSld>
  <p:clrMapOvr>
    <a:masterClrMapping/>
  </p:clrMapOvr>
  <p:transition spd="med">
    <p:push dir="u"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第一天上午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早上</a:t>
            </a:r>
            <a:r>
              <a:rPr lang="en-US" altLang="zh-TW" dirty="0" smtClean="0"/>
              <a:t>7</a:t>
            </a:r>
            <a:r>
              <a:rPr lang="zh-TW" altLang="en-US" dirty="0" smtClean="0"/>
              <a:t>；</a:t>
            </a:r>
            <a:r>
              <a:rPr lang="en-US" altLang="zh-TW" dirty="0" smtClean="0"/>
              <a:t>00</a:t>
            </a:r>
            <a:r>
              <a:rPr lang="zh-TW" altLang="en-US" dirty="0" smtClean="0"/>
              <a:t>集合</a:t>
            </a:r>
            <a:endParaRPr lang="en-US" altLang="zh-TW" dirty="0" smtClean="0"/>
          </a:p>
          <a:p>
            <a:r>
              <a:rPr lang="zh-TW" altLang="en-US" dirty="0" smtClean="0"/>
              <a:t>搭車到劍湖山遊玩</a:t>
            </a:r>
            <a:r>
              <a:rPr lang="en-US" altLang="zh-TW" dirty="0" smtClean="0"/>
              <a:t>1</a:t>
            </a:r>
            <a:r>
              <a:rPr lang="zh-TW" altLang="en-US" dirty="0" smtClean="0"/>
              <a:t>天</a:t>
            </a:r>
            <a:endParaRPr lang="en-US" altLang="zh-TW" dirty="0" smtClean="0"/>
          </a:p>
          <a:p>
            <a:r>
              <a:rPr lang="zh-TW" altLang="en-US" dirty="0" smtClean="0"/>
              <a:t>午餐吃薯條</a:t>
            </a:r>
            <a:endParaRPr lang="zh-TW" altLang="en-US" dirty="0"/>
          </a:p>
        </p:txBody>
      </p:sp>
      <p:pic>
        <p:nvPicPr>
          <p:cNvPr id="4" name="圖片 3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28942" y="2564904"/>
            <a:ext cx="4615058" cy="3948439"/>
          </a:xfrm>
          <a:prstGeom prst="rect">
            <a:avLst/>
          </a:prstGeom>
        </p:spPr>
      </p:pic>
    </p:spTree>
  </p:cSld>
  <p:clrMapOvr>
    <a:masterClrMapping/>
  </p:clrMapOvr>
  <p:transition spd="med">
    <p:dissolve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第一天下午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去木柵 </a:t>
            </a:r>
            <a:endParaRPr lang="en-US" altLang="zh-TW" dirty="0" smtClean="0"/>
          </a:p>
          <a:p>
            <a:r>
              <a:rPr lang="zh-TW" altLang="en-US" dirty="0" smtClean="0"/>
              <a:t>為動物</a:t>
            </a:r>
            <a:endParaRPr lang="en-US" altLang="zh-TW" dirty="0" smtClean="0"/>
          </a:p>
          <a:p>
            <a:r>
              <a:rPr lang="zh-TW" altLang="en-US" dirty="0" smtClean="0"/>
              <a:t>和動物互動</a:t>
            </a:r>
            <a:endParaRPr lang="zh-TW" altLang="en-US" dirty="0"/>
          </a:p>
        </p:txBody>
      </p:sp>
      <p:pic>
        <p:nvPicPr>
          <p:cNvPr id="4" name="圖片 3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140968"/>
            <a:ext cx="2717453" cy="3298105"/>
          </a:xfrm>
          <a:prstGeom prst="rect">
            <a:avLst/>
          </a:prstGeom>
        </p:spPr>
      </p:pic>
    </p:spTree>
  </p:cSld>
  <p:clrMapOvr>
    <a:masterClrMapping/>
  </p:clrMapOvr>
  <p:transition spd="med">
    <p:wipe/>
    <p:sndAc>
      <p:stSnd>
        <p:snd r:embed="rId2" name="cashreg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第一天晚上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去煙波大飯店</a:t>
            </a:r>
            <a:endParaRPr lang="en-US" altLang="zh-TW" dirty="0" smtClean="0"/>
          </a:p>
          <a:p>
            <a:r>
              <a:rPr lang="zh-TW" altLang="en-US" dirty="0" smtClean="0"/>
              <a:t>吃晚餐</a:t>
            </a: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pic>
        <p:nvPicPr>
          <p:cNvPr id="4" name="圖片 3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2996952"/>
            <a:ext cx="2505621" cy="2599817"/>
          </a:xfrm>
          <a:prstGeom prst="rect">
            <a:avLst/>
          </a:prstGeom>
        </p:spPr>
      </p:pic>
      <p:pic>
        <p:nvPicPr>
          <p:cNvPr id="5" name="圖片 4" descr="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872" y="3068960"/>
            <a:ext cx="2736304" cy="2448272"/>
          </a:xfrm>
          <a:prstGeom prst="rect">
            <a:avLst/>
          </a:prstGeom>
        </p:spPr>
      </p:pic>
    </p:spTree>
  </p:cSld>
  <p:clrMapOvr>
    <a:masterClrMapping/>
  </p:clrMapOvr>
  <p:transition spd="med">
    <p:wipe dir="r"/>
    <p:sndAc>
      <p:stSnd>
        <p:snd r:embed="rId2" name="wind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</a:t>
            </a:r>
            <a:r>
              <a:rPr lang="en-US" altLang="zh-TW" dirty="0" smtClean="0"/>
              <a:t>2</a:t>
            </a:r>
            <a:r>
              <a:rPr lang="zh-TW" altLang="en-US" dirty="0" smtClean="0"/>
              <a:t>天上午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7</a:t>
            </a:r>
            <a:r>
              <a:rPr lang="zh-TW" altLang="en-US" dirty="0" smtClean="0"/>
              <a:t>；</a:t>
            </a:r>
            <a:r>
              <a:rPr lang="en-US" altLang="zh-TW" dirty="0" smtClean="0"/>
              <a:t>00</a:t>
            </a:r>
            <a:r>
              <a:rPr lang="zh-TW" altLang="en-US" dirty="0" smtClean="0"/>
              <a:t>吃早餐 </a:t>
            </a:r>
            <a:endParaRPr lang="en-US" altLang="zh-TW" dirty="0" smtClean="0"/>
          </a:p>
          <a:p>
            <a:r>
              <a:rPr lang="en-US" altLang="zh-TW" dirty="0" smtClean="0"/>
              <a:t>7</a:t>
            </a:r>
            <a:r>
              <a:rPr lang="zh-TW" altLang="en-US" dirty="0" smtClean="0"/>
              <a:t>；</a:t>
            </a:r>
            <a:r>
              <a:rPr lang="en-US" altLang="zh-TW" dirty="0" smtClean="0"/>
              <a:t>30</a:t>
            </a:r>
            <a:r>
              <a:rPr lang="zh-TW" altLang="en-US" dirty="0" smtClean="0"/>
              <a:t>去安平老街</a:t>
            </a:r>
            <a:endParaRPr lang="zh-TW" altLang="en-US" dirty="0"/>
          </a:p>
        </p:txBody>
      </p:sp>
      <p:pic>
        <p:nvPicPr>
          <p:cNvPr id="4" name="圖片 3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852936"/>
            <a:ext cx="3607002" cy="2149773"/>
          </a:xfrm>
          <a:prstGeom prst="rect">
            <a:avLst/>
          </a:prstGeom>
        </p:spPr>
      </p:pic>
      <p:pic>
        <p:nvPicPr>
          <p:cNvPr id="5" name="圖片 4" descr="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3429000"/>
            <a:ext cx="3133226" cy="1152128"/>
          </a:xfrm>
          <a:prstGeom prst="rect">
            <a:avLst/>
          </a:prstGeom>
        </p:spPr>
      </p:pic>
    </p:spTree>
  </p:cSld>
  <p:clrMapOvr>
    <a:masterClrMapping/>
  </p:clrMapOvr>
  <p:transition spd="med">
    <p:wipe dir="u"/>
    <p:sndAc>
      <p:stSnd>
        <p:snd r:embed="rId2" name="bomb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</a:t>
            </a:r>
            <a:r>
              <a:rPr lang="en-US" altLang="zh-TW" dirty="0" smtClean="0"/>
              <a:t>2</a:t>
            </a:r>
            <a:r>
              <a:rPr lang="zh-TW" altLang="en-US" dirty="0" smtClean="0"/>
              <a:t>天下午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吃阿婆鐵蛋當午餐</a:t>
            </a:r>
            <a:endParaRPr lang="en-US" altLang="zh-TW" dirty="0" smtClean="0"/>
          </a:p>
          <a:p>
            <a:r>
              <a:rPr lang="en-US" altLang="zh-TW" dirty="0" smtClean="0"/>
              <a:t>12</a:t>
            </a:r>
            <a:r>
              <a:rPr lang="zh-TW" altLang="en-US" dirty="0" smtClean="0"/>
              <a:t>；</a:t>
            </a:r>
            <a:r>
              <a:rPr lang="en-US" altLang="zh-TW" dirty="0" smtClean="0"/>
              <a:t>30</a:t>
            </a:r>
            <a:r>
              <a:rPr lang="zh-TW" altLang="en-US" dirty="0" smtClean="0"/>
              <a:t>去六福村</a:t>
            </a:r>
            <a:endParaRPr lang="zh-TW" altLang="en-US" dirty="0"/>
          </a:p>
        </p:txBody>
      </p:sp>
      <p:pic>
        <p:nvPicPr>
          <p:cNvPr id="4" name="圖片 3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1556792"/>
            <a:ext cx="3366864" cy="2314719"/>
          </a:xfrm>
          <a:prstGeom prst="rect">
            <a:avLst/>
          </a:prstGeom>
        </p:spPr>
      </p:pic>
      <p:pic>
        <p:nvPicPr>
          <p:cNvPr id="5" name="圖片 4" descr="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3861048"/>
            <a:ext cx="3240360" cy="2430270"/>
          </a:xfrm>
          <a:prstGeom prst="rect">
            <a:avLst/>
          </a:prstGeom>
        </p:spPr>
      </p:pic>
    </p:spTree>
  </p:cSld>
  <p:clrMapOvr>
    <a:masterClrMapping/>
  </p:clrMapOvr>
  <p:transition spd="med">
    <p:pull/>
    <p:sndAc>
      <p:stSnd>
        <p:snd r:embed="rId2" name="push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</a:t>
            </a:r>
            <a:r>
              <a:rPr lang="en-US" altLang="zh-TW" dirty="0" smtClean="0"/>
              <a:t>2</a:t>
            </a:r>
            <a:r>
              <a:rPr lang="zh-TW" altLang="en-US" dirty="0" smtClean="0"/>
              <a:t>天晚上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累癱直接回飯店吃晚餐</a:t>
            </a:r>
            <a:endParaRPr lang="en-US" altLang="zh-TW" dirty="0" smtClean="0"/>
          </a:p>
          <a:p>
            <a:r>
              <a:rPr lang="en-US" altLang="zh-TW" dirty="0" smtClean="0"/>
              <a:t>8</a:t>
            </a:r>
            <a:r>
              <a:rPr lang="zh-TW" altLang="en-US" dirty="0" smtClean="0"/>
              <a:t>；</a:t>
            </a:r>
            <a:r>
              <a:rPr lang="en-US" altLang="zh-TW" dirty="0" smtClean="0"/>
              <a:t>00</a:t>
            </a:r>
            <a:r>
              <a:rPr lang="zh-TW" altLang="en-US" dirty="0" smtClean="0"/>
              <a:t>和同學玩牌</a:t>
            </a:r>
            <a:endParaRPr lang="zh-TW" altLang="en-US" dirty="0"/>
          </a:p>
        </p:txBody>
      </p:sp>
      <p:pic>
        <p:nvPicPr>
          <p:cNvPr id="4" name="圖片 3" descr="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3284983"/>
            <a:ext cx="2592288" cy="2345403"/>
          </a:xfrm>
          <a:prstGeom prst="rect">
            <a:avLst/>
          </a:prstGeom>
        </p:spPr>
      </p:pic>
      <p:pic>
        <p:nvPicPr>
          <p:cNvPr id="5" name="圖片 4" descr="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2348880"/>
            <a:ext cx="3077395" cy="2088232"/>
          </a:xfrm>
          <a:prstGeom prst="rect">
            <a:avLst/>
          </a:prstGeom>
        </p:spPr>
      </p:pic>
    </p:spTree>
  </p:cSld>
  <p:clrMapOvr>
    <a:masterClrMapping/>
  </p:clrMapOvr>
  <p:transition spd="med">
    <p:circle/>
    <p:sndAc>
      <p:stSnd>
        <p:snd r:embed="rId2" name="arrow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</a:t>
            </a:r>
            <a:r>
              <a:rPr lang="en-US" altLang="zh-TW" dirty="0" smtClean="0"/>
              <a:t>3</a:t>
            </a:r>
            <a:r>
              <a:rPr lang="zh-TW" altLang="en-US" dirty="0" smtClean="0"/>
              <a:t>天早上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6</a:t>
            </a:r>
            <a:r>
              <a:rPr lang="zh-TW" altLang="en-US" dirty="0" smtClean="0"/>
              <a:t>；</a:t>
            </a:r>
            <a:r>
              <a:rPr lang="en-US" altLang="zh-TW" dirty="0" smtClean="0"/>
              <a:t>50</a:t>
            </a:r>
            <a:r>
              <a:rPr lang="zh-TW" altLang="en-US" dirty="0" smtClean="0"/>
              <a:t>集合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7</a:t>
            </a:r>
            <a:r>
              <a:rPr lang="zh-TW" altLang="en-US" dirty="0" smtClean="0"/>
              <a:t>；</a:t>
            </a:r>
            <a:r>
              <a:rPr lang="en-US" altLang="zh-TW" dirty="0" smtClean="0"/>
              <a:t>30</a:t>
            </a:r>
            <a:r>
              <a:rPr lang="zh-TW" altLang="en-US" dirty="0" smtClean="0"/>
              <a:t>去看電影</a:t>
            </a:r>
            <a:endParaRPr lang="zh-TW" altLang="en-US" dirty="0"/>
          </a:p>
        </p:txBody>
      </p:sp>
      <p:pic>
        <p:nvPicPr>
          <p:cNvPr id="4" name="圖片 3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2348880"/>
            <a:ext cx="2952328" cy="4138778"/>
          </a:xfrm>
          <a:prstGeom prst="rect">
            <a:avLst/>
          </a:prstGeom>
        </p:spPr>
      </p:pic>
      <p:pic>
        <p:nvPicPr>
          <p:cNvPr id="5" name="圖片 4" descr="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2924944"/>
            <a:ext cx="3096344" cy="2857500"/>
          </a:xfrm>
          <a:prstGeom prst="rect">
            <a:avLst/>
          </a:prstGeom>
        </p:spPr>
      </p:pic>
    </p:spTree>
  </p:cSld>
  <p:clrMapOvr>
    <a:masterClrMapping/>
  </p:clrMapOvr>
  <p:transition spd="med">
    <p:wheel spokes="2"/>
    <p:sndAc>
      <p:stSnd>
        <p:snd r:embed="rId2" name="camera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</a:t>
            </a:r>
            <a:r>
              <a:rPr lang="en-US" altLang="zh-TW" dirty="0" smtClean="0"/>
              <a:t>3</a:t>
            </a:r>
            <a:r>
              <a:rPr lang="zh-TW" altLang="en-US" dirty="0" smtClean="0"/>
              <a:t>天中午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12</a:t>
            </a:r>
            <a:r>
              <a:rPr lang="zh-TW" altLang="en-US" dirty="0" smtClean="0"/>
              <a:t>；</a:t>
            </a:r>
            <a:r>
              <a:rPr lang="en-US" altLang="zh-TW" dirty="0" smtClean="0"/>
              <a:t>40</a:t>
            </a:r>
            <a:r>
              <a:rPr lang="zh-TW" altLang="en-US" dirty="0" smtClean="0"/>
              <a:t>吃午餐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2</a:t>
            </a:r>
            <a:r>
              <a:rPr lang="zh-TW" altLang="en-US" dirty="0" smtClean="0"/>
              <a:t>；</a:t>
            </a:r>
            <a:r>
              <a:rPr lang="en-US" altLang="zh-TW" dirty="0" smtClean="0"/>
              <a:t>00</a:t>
            </a:r>
            <a:r>
              <a:rPr lang="zh-TW" altLang="en-US" dirty="0" smtClean="0"/>
              <a:t>爬鹽山</a:t>
            </a:r>
            <a:endParaRPr lang="zh-TW" altLang="en-US" dirty="0"/>
          </a:p>
        </p:txBody>
      </p:sp>
      <p:pic>
        <p:nvPicPr>
          <p:cNvPr id="4" name="圖片 3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3573016"/>
            <a:ext cx="2736304" cy="2143438"/>
          </a:xfrm>
          <a:prstGeom prst="rect">
            <a:avLst/>
          </a:prstGeom>
        </p:spPr>
      </p:pic>
      <p:pic>
        <p:nvPicPr>
          <p:cNvPr id="5" name="圖片 4" descr="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1556792"/>
            <a:ext cx="2952328" cy="2827110"/>
          </a:xfrm>
          <a:prstGeom prst="rect">
            <a:avLst/>
          </a:prstGeom>
        </p:spPr>
      </p:pic>
    </p:spTree>
  </p:cSld>
  <p:clrMapOvr>
    <a:masterClrMapping/>
  </p:clrMapOvr>
  <p:transition spd="med">
    <p:zoom dir="in"/>
    <p:sndAc>
      <p:stSnd>
        <p:snd r:embed="rId2" name="whoosh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雲流水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雲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行雲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52</TotalTime>
  <Words>129</Words>
  <Application>Microsoft Office PowerPoint</Application>
  <PresentationFormat>如螢幕大小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行雲流水</vt:lpstr>
      <vt:lpstr>       107畢業旅行</vt:lpstr>
      <vt:lpstr>第一天上午</vt:lpstr>
      <vt:lpstr>第一天下午</vt:lpstr>
      <vt:lpstr>第一天晚上</vt:lpstr>
      <vt:lpstr>第2天上午</vt:lpstr>
      <vt:lpstr>第2天下午</vt:lpstr>
      <vt:lpstr>第2天晚上</vt:lpstr>
      <vt:lpstr>第3天早上</vt:lpstr>
      <vt:lpstr>第3天中午</vt:lpstr>
      <vt:lpstr>第3天晚上</vt:lpstr>
    </vt:vector>
  </TitlesOfParts>
  <Company>安順國中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107畢業旅行</dc:title>
  <dc:creator>USER</dc:creator>
  <cp:lastModifiedBy>USER</cp:lastModifiedBy>
  <cp:revision>7</cp:revision>
  <dcterms:created xsi:type="dcterms:W3CDTF">2014-04-10T02:38:05Z</dcterms:created>
  <dcterms:modified xsi:type="dcterms:W3CDTF">2014-05-22T02:33:54Z</dcterms:modified>
</cp:coreProperties>
</file>