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32740E-9D46-442B-9631-F3234A44F895}" type="datetimeFigureOut">
              <a:rPr lang="zh-TW" altLang="en-US" smtClean="0"/>
              <a:pPr/>
              <a:t>2014/4/24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473618-AFF6-408C-A1F4-39CBE35139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畢業旅行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三天兩夜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參加人物：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第一天早上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7:00</a:t>
            </a:r>
            <a:r>
              <a:rPr lang="zh-TW" altLang="en-US" dirty="0" smtClean="0"/>
              <a:t> 搭休旅車</a:t>
            </a:r>
            <a:endParaRPr lang="en-US" altLang="zh-TW" dirty="0" smtClean="0"/>
          </a:p>
          <a:p>
            <a:r>
              <a:rPr lang="en-US" altLang="zh-TW" dirty="0" smtClean="0"/>
              <a:t>12:00</a:t>
            </a:r>
            <a:r>
              <a:rPr lang="zh-TW" altLang="en-US" dirty="0" smtClean="0"/>
              <a:t> 台中大坑美食餐廳</a:t>
            </a:r>
            <a:endParaRPr lang="zh-TW" altLang="en-US" dirty="0"/>
          </a:p>
        </p:txBody>
      </p:sp>
      <p:pic>
        <p:nvPicPr>
          <p:cNvPr id="4" name="圖片 3" descr="imagesCABOT87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45665">
            <a:off x="4314706" y="3339658"/>
            <a:ext cx="3256696" cy="24368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到淡水老街</a:t>
            </a:r>
            <a:endParaRPr lang="en-US" altLang="zh-TW" dirty="0" smtClean="0"/>
          </a:p>
          <a:p>
            <a:r>
              <a:rPr lang="zh-TW" altLang="en-US" dirty="0" smtClean="0"/>
              <a:t>淡水漁人碼頭</a:t>
            </a:r>
            <a:endParaRPr lang="zh-TW" altLang="en-US" dirty="0"/>
          </a:p>
        </p:txBody>
      </p:sp>
      <p:pic>
        <p:nvPicPr>
          <p:cNvPr id="4" name="圖片 3" descr="F_editor1_20041230135753_general_000003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93435">
            <a:off x="4574143" y="2695329"/>
            <a:ext cx="3949091" cy="2961819"/>
          </a:xfrm>
          <a:prstGeom prst="rect">
            <a:avLst/>
          </a:prstGeom>
        </p:spPr>
      </p:pic>
      <p:pic>
        <p:nvPicPr>
          <p:cNvPr id="5" name="圖片 4" descr="40032450-0560-450C-BEAE-6EBF15ECAB1B_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645024"/>
            <a:ext cx="3240360" cy="21629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士林夜市</a:t>
            </a:r>
            <a:endParaRPr lang="en-US" altLang="zh-TW" dirty="0" smtClean="0"/>
          </a:p>
          <a:p>
            <a:r>
              <a:rPr lang="zh-TW" altLang="en-US" dirty="0" smtClean="0"/>
              <a:t>圓山飯店</a:t>
            </a:r>
            <a:endParaRPr lang="zh-TW" altLang="en-US" dirty="0"/>
          </a:p>
        </p:txBody>
      </p:sp>
      <p:pic>
        <p:nvPicPr>
          <p:cNvPr id="5" name="圖片 4" descr="800px-Taiwan_2009_The_Grand_Hotel_in_Taipei_FRD_76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86947">
            <a:off x="4553519" y="2140060"/>
            <a:ext cx="4283968" cy="2907743"/>
          </a:xfrm>
          <a:prstGeom prst="rect">
            <a:avLst/>
          </a:prstGeom>
        </p:spPr>
      </p:pic>
      <p:pic>
        <p:nvPicPr>
          <p:cNvPr id="6" name="圖片 5" descr="1728C8CE-2E9F-44CC-AD59-63550B122849_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717032"/>
            <a:ext cx="3096344" cy="23222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第二天早上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7:00</a:t>
            </a:r>
            <a:r>
              <a:rPr lang="zh-TW" altLang="en-US" dirty="0" smtClean="0"/>
              <a:t> 吃早餐</a:t>
            </a:r>
            <a:endParaRPr lang="en-US" altLang="zh-TW" dirty="0" smtClean="0"/>
          </a:p>
          <a:p>
            <a:r>
              <a:rPr lang="en-US" altLang="zh-TW" dirty="0" smtClean="0"/>
              <a:t>12:00</a:t>
            </a:r>
            <a:r>
              <a:rPr lang="zh-TW" altLang="en-US" dirty="0" smtClean="0"/>
              <a:t> 台中水相餐廳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4" name="圖片 3" descr="0e72f9c309aae4efcded333648f88d06bGEmb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03747">
            <a:off x="3685102" y="3027339"/>
            <a:ext cx="4181793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日月潭</a:t>
            </a:r>
            <a:endParaRPr lang="en-US" altLang="zh-TW" dirty="0" smtClean="0"/>
          </a:p>
          <a:p>
            <a:r>
              <a:rPr lang="zh-TW" altLang="en-US" dirty="0" smtClean="0"/>
              <a:t>九族文化村</a:t>
            </a:r>
            <a:endParaRPr lang="zh-TW" altLang="en-US" dirty="0"/>
          </a:p>
        </p:txBody>
      </p:sp>
      <p:pic>
        <p:nvPicPr>
          <p:cNvPr id="4" name="圖片 3" descr="imagesCAJ2J9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83935">
            <a:off x="6123243" y="1944810"/>
            <a:ext cx="2586106" cy="1935058"/>
          </a:xfrm>
          <a:prstGeom prst="rect">
            <a:avLst/>
          </a:prstGeom>
        </p:spPr>
      </p:pic>
      <p:pic>
        <p:nvPicPr>
          <p:cNvPr id="5" name="圖片 4" descr="imagesCA2Z9EL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645024"/>
            <a:ext cx="3282615" cy="21968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台中富信飯店</a:t>
            </a:r>
          </a:p>
          <a:p>
            <a:r>
              <a:rPr lang="zh-TW" altLang="en-US" dirty="0" smtClean="0"/>
              <a:t>台中逢甲夜市</a:t>
            </a:r>
            <a:endParaRPr lang="en-US" altLang="zh-TW" dirty="0" smtClean="0"/>
          </a:p>
        </p:txBody>
      </p:sp>
      <p:pic>
        <p:nvPicPr>
          <p:cNvPr id="4" name="圖片 3" descr="C3388791-4DE1-4F05-92F7-5D995C6054F8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48103">
            <a:off x="5041751" y="1836387"/>
            <a:ext cx="3810000" cy="2857500"/>
          </a:xfrm>
          <a:prstGeom prst="rect">
            <a:avLst/>
          </a:prstGeom>
        </p:spPr>
      </p:pic>
      <p:pic>
        <p:nvPicPr>
          <p:cNvPr id="5" name="圖片 4" descr="16-0045_d_134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621981"/>
            <a:ext cx="3672408" cy="27910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第三天早上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12:00</a:t>
            </a:r>
            <a:r>
              <a:rPr lang="zh-TW" altLang="en-US" dirty="0" smtClean="0"/>
              <a:t>台南吉村飯店</a:t>
            </a:r>
            <a:endParaRPr lang="en-US" altLang="zh-TW" dirty="0" smtClean="0"/>
          </a:p>
        </p:txBody>
      </p:sp>
      <p:pic>
        <p:nvPicPr>
          <p:cNvPr id="6" name="圖片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6559">
            <a:off x="4414304" y="3036348"/>
            <a:ext cx="3456384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台南安平古堡</a:t>
            </a:r>
            <a:endParaRPr lang="en-US" altLang="zh-TW" dirty="0" smtClean="0"/>
          </a:p>
          <a:p>
            <a:r>
              <a:rPr lang="zh-TW" altLang="en-US" dirty="0" smtClean="0"/>
              <a:t>台南億載金城</a:t>
            </a:r>
            <a:endParaRPr lang="en-US" altLang="zh-TW" dirty="0" smtClean="0"/>
          </a:p>
          <a:p>
            <a:r>
              <a:rPr lang="en-US" altLang="zh-TW" dirty="0" smtClean="0"/>
              <a:t>5:00</a:t>
            </a:r>
            <a:r>
              <a:rPr lang="zh-TW" altLang="en-US" dirty="0" smtClean="0"/>
              <a:t>回</a:t>
            </a:r>
            <a:r>
              <a:rPr lang="zh-TW" altLang="en-US" dirty="0" smtClean="0"/>
              <a:t>校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費用：</a:t>
            </a:r>
            <a:r>
              <a:rPr lang="en-US" altLang="zh-TW" smtClean="0"/>
              <a:t>25300</a:t>
            </a:r>
            <a:endParaRPr lang="en-US" altLang="zh-TW" dirty="0" smtClean="0"/>
          </a:p>
        </p:txBody>
      </p:sp>
      <p:pic>
        <p:nvPicPr>
          <p:cNvPr id="4" name="圖片 3" descr="b175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6923">
            <a:off x="3647422" y="3758647"/>
            <a:ext cx="3532617" cy="2649463"/>
          </a:xfrm>
          <a:prstGeom prst="rect">
            <a:avLst/>
          </a:prstGeom>
        </p:spPr>
      </p:pic>
      <p:pic>
        <p:nvPicPr>
          <p:cNvPr id="5" name="圖片 4" descr="b1757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66054">
            <a:off x="5736326" y="2007947"/>
            <a:ext cx="3148575" cy="236143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</TotalTime>
  <Words>87</Words>
  <Application>Microsoft Office PowerPoint</Application>
  <PresentationFormat>如螢幕大小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中庸</vt:lpstr>
      <vt:lpstr>107畢業旅行 三天兩夜</vt:lpstr>
      <vt:lpstr>第一天早上</vt:lpstr>
      <vt:lpstr>第一天下午</vt:lpstr>
      <vt:lpstr>第一天晚上</vt:lpstr>
      <vt:lpstr>第二天早上</vt:lpstr>
      <vt:lpstr>第二天下午</vt:lpstr>
      <vt:lpstr>第二天晚上</vt:lpstr>
      <vt:lpstr>第三天早上</vt:lpstr>
      <vt:lpstr>第三天下午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107畢業旅行 三天兩夜</dc:title>
  <dc:creator>USER</dc:creator>
  <cp:lastModifiedBy>USER</cp:lastModifiedBy>
  <cp:revision>10</cp:revision>
  <dcterms:created xsi:type="dcterms:W3CDTF">2014-04-10T02:39:37Z</dcterms:created>
  <dcterms:modified xsi:type="dcterms:W3CDTF">2014-04-24T02:53:06Z</dcterms:modified>
</cp:coreProperties>
</file>