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標題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副標題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日期版面配置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19" name="頁尾版面配置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7" name="投影片編號版面配置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剪去並圓角化單一角落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手繪多邊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手繪多邊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手繪多邊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手繪多邊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標題版面配置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文字版面配置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EFCF1B-F995-47A9-8E35-5C2B3A2F404A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22" name="頁尾版面配置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8F8103-D1F2-4778-81D1-26E9E0575AF3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2" name="群組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手繪多邊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手繪多邊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1700808"/>
            <a:ext cx="7851648" cy="1828800"/>
          </a:xfrm>
        </p:spPr>
        <p:txBody>
          <a:bodyPr/>
          <a:lstStyle/>
          <a:p>
            <a:pPr algn="ctr"/>
            <a:r>
              <a:rPr lang="zh-TW" altLang="en-US" dirty="0" smtClean="0"/>
              <a:t>台南一日遊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89304" y="3717032"/>
            <a:ext cx="7854696" cy="1752600"/>
          </a:xfrm>
        </p:spPr>
        <p:txBody>
          <a:bodyPr/>
          <a:lstStyle/>
          <a:p>
            <a:pPr algn="l"/>
            <a:endParaRPr lang="en-US" altLang="zh-TW" dirty="0" smtClean="0"/>
          </a:p>
          <a:p>
            <a:pPr algn="l"/>
            <a:r>
              <a:rPr lang="zh-TW" altLang="en-US" dirty="0" smtClean="0"/>
              <a:t>製作人</a:t>
            </a:r>
            <a:r>
              <a:rPr lang="en-US" altLang="zh-TW" dirty="0" smtClean="0"/>
              <a:t>:</a:t>
            </a:r>
            <a:r>
              <a:rPr lang="zh-TW" altLang="en-US" dirty="0" smtClean="0"/>
              <a:t>趙若雯</a:t>
            </a:r>
            <a:endParaRPr lang="en-US" altLang="zh-TW" dirty="0" smtClean="0"/>
          </a:p>
          <a:p>
            <a:pPr algn="l"/>
            <a:endParaRPr lang="en-US" altLang="zh-TW" dirty="0" smtClean="0"/>
          </a:p>
          <a:p>
            <a:pPr algn="l"/>
            <a:endParaRPr lang="en-US" altLang="zh-TW" dirty="0" smtClean="0"/>
          </a:p>
          <a:p>
            <a:pPr algn="l"/>
            <a:endParaRPr lang="en-US" altLang="zh-TW" dirty="0" smtClean="0"/>
          </a:p>
          <a:p>
            <a:pPr algn="l"/>
            <a:endParaRPr lang="en-US" altLang="zh-TW" dirty="0" smtClean="0"/>
          </a:p>
          <a:p>
            <a:pPr algn="l"/>
            <a:endParaRPr lang="zh-TW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zh-TW" altLang="en-US" dirty="0" smtClean="0"/>
              <a:t>第一天</a:t>
            </a:r>
            <a:r>
              <a:rPr lang="en-US" altLang="zh-TW" dirty="0" smtClean="0"/>
              <a:t>:</a:t>
            </a:r>
            <a:r>
              <a:rPr lang="zh-TW" altLang="en-US" dirty="0" smtClean="0"/>
              <a:t>億載金城 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zh-TW" altLang="en-US" dirty="0"/>
          </a:p>
        </p:txBody>
      </p:sp>
      <p:pic>
        <p:nvPicPr>
          <p:cNvPr id="4" name="內容版面配置區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212976"/>
            <a:ext cx="3923928" cy="2615952"/>
          </a:xfrm>
        </p:spPr>
      </p:pic>
      <p:pic>
        <p:nvPicPr>
          <p:cNvPr id="5" name="圖片 4" descr="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216408"/>
            <a:ext cx="3456384" cy="263347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第一天下午</a:t>
            </a:r>
            <a:r>
              <a:rPr lang="en-US" altLang="zh-TW" dirty="0" smtClean="0"/>
              <a:t>:</a:t>
            </a:r>
            <a:r>
              <a:rPr lang="zh-TW" altLang="en-US" dirty="0" smtClean="0"/>
              <a:t>安平老街</a:t>
            </a:r>
            <a:endParaRPr lang="zh-TW" altLang="en-US" dirty="0"/>
          </a:p>
        </p:txBody>
      </p:sp>
      <p:pic>
        <p:nvPicPr>
          <p:cNvPr id="4" name="內容版面配置區 3" descr="thCAEJV2V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564904"/>
            <a:ext cx="3291858" cy="3384376"/>
          </a:xfrm>
        </p:spPr>
      </p:pic>
      <p:pic>
        <p:nvPicPr>
          <p:cNvPr id="5" name="圖片 4" descr="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492896"/>
            <a:ext cx="2952328" cy="34660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第一天晚上</a:t>
            </a:r>
            <a:r>
              <a:rPr lang="en-US" altLang="zh-TW" dirty="0" smtClean="0"/>
              <a:t>:</a:t>
            </a:r>
            <a:r>
              <a:rPr lang="zh-TW" altLang="en-US" dirty="0" smtClean="0"/>
              <a:t>華光大飯店</a:t>
            </a:r>
            <a:endParaRPr lang="zh-TW" altLang="en-US" dirty="0"/>
          </a:p>
        </p:txBody>
      </p:sp>
      <p:pic>
        <p:nvPicPr>
          <p:cNvPr id="4" name="內容版面配置區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3068960"/>
            <a:ext cx="4032448" cy="310696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24</Words>
  <Application>Microsoft Office PowerPoint</Application>
  <PresentationFormat>如螢幕大小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流線</vt:lpstr>
      <vt:lpstr>台南一日遊</vt:lpstr>
      <vt:lpstr>第一天:億載金城  </vt:lpstr>
      <vt:lpstr>第一天下午:安平老街</vt:lpstr>
      <vt:lpstr>第一天晚上:華光大飯店</vt:lpstr>
    </vt:vector>
  </TitlesOfParts>
  <Company>安順國中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台南一日遊</dc:title>
  <dc:creator>USER</dc:creator>
  <cp:lastModifiedBy>USER</cp:lastModifiedBy>
  <cp:revision>2</cp:revision>
  <dcterms:created xsi:type="dcterms:W3CDTF">2013-06-11T06:50:25Z</dcterms:created>
  <dcterms:modified xsi:type="dcterms:W3CDTF">2013-06-11T07:04:40Z</dcterms:modified>
</cp:coreProperties>
</file>