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標題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5" name="副標題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1" name="日期版面配置區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18" name="頁尾版面配置區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圖片版面配置區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標題版面配置區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1" name="文字版面配置區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7" name="日期版面配置區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D3A4578-940D-4E24-9FED-490DB2B9FD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C443EE7-8DCB-45D3-945A-5495639A12E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台南</a:t>
            </a:r>
            <a:r>
              <a:rPr lang="zh-TW" altLang="en-US" dirty="0" smtClean="0"/>
              <a:t>一日</a:t>
            </a:r>
            <a:r>
              <a:rPr lang="zh-TW" altLang="en-US" dirty="0" smtClean="0"/>
              <a:t>遊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 smtClean="0"/>
              <a:t>製作人</a:t>
            </a:r>
            <a:r>
              <a:rPr lang="en-US" altLang="zh-TW" dirty="0" smtClean="0"/>
              <a:t>:</a:t>
            </a:r>
            <a:r>
              <a:rPr lang="zh-TW" altLang="en-US" dirty="0" smtClean="0"/>
              <a:t>林沛錤  </a:t>
            </a:r>
            <a:r>
              <a:rPr lang="en-US" altLang="zh-TW" dirty="0" smtClean="0"/>
              <a:t>19</a:t>
            </a:r>
            <a:r>
              <a:rPr lang="zh-TW" altLang="en-US" dirty="0" smtClean="0"/>
              <a:t>號</a:t>
            </a:r>
            <a:endParaRPr lang="en-US" altLang="zh-TW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第一天上午</a:t>
            </a:r>
            <a:r>
              <a:rPr lang="en-US" altLang="zh-TW" dirty="0" smtClean="0"/>
              <a:t>:</a:t>
            </a:r>
            <a:br>
              <a:rPr lang="en-US" altLang="zh-TW" dirty="0" smtClean="0"/>
            </a:br>
            <a:r>
              <a:rPr lang="zh-TW" altLang="en-US" dirty="0" smtClean="0"/>
              <a:t>安平老街</a:t>
            </a:r>
            <a:endParaRPr lang="zh-TW" altLang="en-US" dirty="0"/>
          </a:p>
        </p:txBody>
      </p:sp>
      <p:pic>
        <p:nvPicPr>
          <p:cNvPr id="4" name="內容版面配置區 3" descr="thCAZ95E4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212976"/>
            <a:ext cx="4032448" cy="3024336"/>
          </a:xfrm>
        </p:spPr>
      </p:pic>
      <p:pic>
        <p:nvPicPr>
          <p:cNvPr id="5" name="圖片 4" descr="thCAIRXDZ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844824"/>
            <a:ext cx="3429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第一天下午</a:t>
            </a:r>
            <a:r>
              <a:rPr lang="en-US" altLang="zh-TW" dirty="0" smtClean="0"/>
              <a:t>:</a:t>
            </a:r>
            <a:br>
              <a:rPr lang="en-US" altLang="zh-TW" dirty="0" smtClean="0"/>
            </a:br>
            <a:r>
              <a:rPr lang="zh-TW" altLang="en-US" dirty="0" smtClean="0"/>
              <a:t>赤崁樓</a:t>
            </a:r>
            <a:endParaRPr lang="zh-TW" altLang="en-US" dirty="0"/>
          </a:p>
        </p:txBody>
      </p:sp>
      <p:pic>
        <p:nvPicPr>
          <p:cNvPr id="4" name="內容版面配置區 3" descr="thCAP8M4Q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36912"/>
            <a:ext cx="3744416" cy="2808312"/>
          </a:xfrm>
        </p:spPr>
      </p:pic>
      <p:pic>
        <p:nvPicPr>
          <p:cNvPr id="1026" name="Picture 2" descr="http://ts1.mm.bing.net/th?id=H.4587112021821804&amp;pid=15.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636912"/>
            <a:ext cx="3996444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/>
              <a:t>第一天晚上</a:t>
            </a:r>
            <a:r>
              <a:rPr lang="en-US" altLang="zh-TW" dirty="0" smtClean="0"/>
              <a:t>:</a:t>
            </a:r>
            <a:br>
              <a:rPr lang="en-US" altLang="zh-TW" dirty="0" smtClean="0"/>
            </a:br>
            <a:r>
              <a:rPr lang="zh-TW" altLang="en-US" dirty="0" smtClean="0"/>
              <a:t>台南劍橋大飯店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zh-TW" altLang="en-US" dirty="0"/>
          </a:p>
        </p:txBody>
      </p:sp>
      <p:pic>
        <p:nvPicPr>
          <p:cNvPr id="4" name="內容版面配置區 3" descr="thCA07QM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988840"/>
            <a:ext cx="5733628" cy="451523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華麗">
  <a:themeElements>
    <a:clrScheme name="華麗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華麗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華麗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</TotalTime>
  <Words>22</Words>
  <Application>Microsoft Office PowerPoint</Application>
  <PresentationFormat>如螢幕大小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華麗</vt:lpstr>
      <vt:lpstr>台南一日遊</vt:lpstr>
      <vt:lpstr>第一天上午: 安平老街</vt:lpstr>
      <vt:lpstr>第一天下午: 赤崁樓</vt:lpstr>
      <vt:lpstr>第一天晚上: 台南劍橋大飯店 </vt:lpstr>
    </vt:vector>
  </TitlesOfParts>
  <Company>安順國中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台南一日遊</dc:title>
  <dc:creator>USER</dc:creator>
  <cp:lastModifiedBy>USER</cp:lastModifiedBy>
  <cp:revision>1</cp:revision>
  <dcterms:created xsi:type="dcterms:W3CDTF">2013-06-11T06:52:12Z</dcterms:created>
  <dcterms:modified xsi:type="dcterms:W3CDTF">2013-06-11T07:00:45Z</dcterms:modified>
</cp:coreProperties>
</file>