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0B1375F-EC68-4635-BE61-BF3DFD6F4B99}" type="datetimeFigureOut">
              <a:rPr lang="zh-TW" altLang="en-US" smtClean="0"/>
              <a:t>2013/6/9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C3980AD-AFE4-436D-BFBA-ED54748AD4A1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製作人：吳純寧    </a:t>
            </a:r>
            <a:r>
              <a:rPr lang="en-US" altLang="zh-TW" dirty="0" smtClean="0"/>
              <a:t>16</a:t>
            </a:r>
            <a:r>
              <a:rPr lang="zh-TW" altLang="en-US" dirty="0" smtClean="0"/>
              <a:t>號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sz="6000" dirty="0" smtClean="0"/>
              <a:t>台南一日遊</a:t>
            </a:r>
            <a:endParaRPr lang="en-US" altLang="zh-TW" sz="6000" dirty="0" smtClean="0"/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第一天上午：安平古堡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pic>
        <p:nvPicPr>
          <p:cNvPr id="4" name="內容版面配置區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4293096"/>
            <a:ext cx="3397560" cy="2265040"/>
          </a:xfrm>
        </p:spPr>
      </p:pic>
      <p:pic>
        <p:nvPicPr>
          <p:cNvPr id="5" name="圖片 4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259792"/>
            <a:ext cx="3168352" cy="24356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第一天下午：赤崁樓</a:t>
            </a:r>
            <a:endParaRPr lang="zh-TW" altLang="en-US" dirty="0"/>
          </a:p>
        </p:txBody>
      </p:sp>
      <p:pic>
        <p:nvPicPr>
          <p:cNvPr id="4" name="內容版面配置區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05064"/>
            <a:ext cx="3439450" cy="2636912"/>
          </a:xfrm>
        </p:spPr>
      </p:pic>
      <p:pic>
        <p:nvPicPr>
          <p:cNvPr id="5" name="圖片 4" descr="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3" y="4005064"/>
            <a:ext cx="3337553" cy="250316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晚上住宿：大億麗緻</a:t>
            </a:r>
            <a:endParaRPr lang="zh-TW" altLang="en-US" dirty="0"/>
          </a:p>
        </p:txBody>
      </p:sp>
      <p:pic>
        <p:nvPicPr>
          <p:cNvPr id="4" name="內容版面配置區 3" descr="thCAU3SG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636912"/>
            <a:ext cx="6045300" cy="379588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行雲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</TotalTime>
  <Words>29</Words>
  <Application>Microsoft Office PowerPoint</Application>
  <PresentationFormat>如螢幕大小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地鐵</vt:lpstr>
      <vt:lpstr>製作人：吳純寧    16號 </vt:lpstr>
      <vt:lpstr>第一天上午：安平古堡 </vt:lpstr>
      <vt:lpstr>第一天下午：赤崁樓</vt:lpstr>
      <vt:lpstr>晚上住宿：大億麗緻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製作人：吳純寧    16號 </dc:title>
  <dc:creator>USER</dc:creator>
  <cp:lastModifiedBy>USER</cp:lastModifiedBy>
  <cp:revision>2</cp:revision>
  <dcterms:created xsi:type="dcterms:W3CDTF">2013-06-09T06:49:40Z</dcterms:created>
  <dcterms:modified xsi:type="dcterms:W3CDTF">2013-06-09T07:00:49Z</dcterms:modified>
</cp:coreProperties>
</file>