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4ED04-5E5F-4AC0-81A7-7AEFC29A3072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121DD-B563-48BC-B75C-577AFE41CF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7030A0"/>
                </a:solidFill>
              </a:rPr>
              <a:t>環島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sz="7200" dirty="0" smtClean="0">
                <a:solidFill>
                  <a:srgbClr val="00B0F0"/>
                </a:solidFill>
              </a:rPr>
              <a:t>賴垣有</a:t>
            </a:r>
            <a:endParaRPr lang="zh-TW" altLang="en-US" sz="7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rgbClr val="00B0F0"/>
                </a:solidFill>
              </a:rPr>
              <a:t/>
            </a:r>
            <a:br>
              <a:rPr lang="en-US" altLang="zh-TW" dirty="0" smtClean="0">
                <a:solidFill>
                  <a:srgbClr val="00B0F0"/>
                </a:solidFill>
              </a:rPr>
            </a:br>
            <a:r>
              <a:rPr lang="en-US" altLang="zh-TW" dirty="0">
                <a:solidFill>
                  <a:srgbClr val="00B0F0"/>
                </a:solidFill>
              </a:rPr>
              <a:t/>
            </a:r>
            <a:br>
              <a:rPr lang="en-US" altLang="zh-TW" dirty="0">
                <a:solidFill>
                  <a:srgbClr val="00B0F0"/>
                </a:solidFill>
              </a:rPr>
            </a:br>
            <a:r>
              <a:rPr lang="zh-TW" altLang="en-US" dirty="0" smtClean="0">
                <a:solidFill>
                  <a:srgbClr val="00B0F0"/>
                </a:solidFill>
              </a:rPr>
              <a:t>台灣一圈</a:t>
            </a:r>
            <a:r>
              <a:rPr lang="en-US" altLang="zh-TW" dirty="0" smtClean="0">
                <a:solidFill>
                  <a:srgbClr val="00B0F0"/>
                </a:solidFill>
              </a:rPr>
              <a:t/>
            </a:r>
            <a:br>
              <a:rPr lang="en-US" altLang="zh-TW" dirty="0" smtClean="0">
                <a:solidFill>
                  <a:srgbClr val="00B0F0"/>
                </a:solidFill>
              </a:rPr>
            </a:br>
            <a:r>
              <a:rPr lang="en-US" altLang="zh-TW" dirty="0" smtClean="0">
                <a:solidFill>
                  <a:srgbClr val="00B0F0"/>
                </a:solidFill>
              </a:rPr>
              <a:t/>
            </a:r>
            <a:br>
              <a:rPr lang="en-US" altLang="zh-TW" dirty="0" smtClean="0">
                <a:solidFill>
                  <a:srgbClr val="00B0F0"/>
                </a:solidFill>
              </a:rPr>
            </a:br>
            <a:endParaRPr lang="zh-TW" altLang="en-US" dirty="0">
              <a:solidFill>
                <a:srgbClr val="00B0F0"/>
              </a:solidFill>
            </a:endParaRPr>
          </a:p>
        </p:txBody>
      </p:sp>
      <p:pic>
        <p:nvPicPr>
          <p:cNvPr id="4" name="內容版面配置區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6679506" cy="367240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如螢幕大小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環島</vt:lpstr>
      <vt:lpstr>  台灣一圈  </vt:lpstr>
    </vt:vector>
  </TitlesOfParts>
  <Company>安順國中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環島</dc:title>
  <dc:creator>USER</dc:creator>
  <cp:lastModifiedBy>USER</cp:lastModifiedBy>
  <cp:revision>1</cp:revision>
  <dcterms:created xsi:type="dcterms:W3CDTF">2013-06-11T07:02:51Z</dcterms:created>
  <dcterms:modified xsi:type="dcterms:W3CDTF">2013-06-11T07:11:40Z</dcterms:modified>
</cp:coreProperties>
</file>