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9DB95-C2E8-4401-8204-4E22999D0DF8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1EEB7-BF80-4934-B3EA-6732D51FFD9F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1EEB7-BF80-4934-B3EA-6732D51FFD9F}" type="slidenum">
              <a:rPr lang="zh-TW" altLang="en-US" smtClean="0"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標題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cxnSp>
        <p:nvCxnSpPr>
          <p:cNvPr id="8" name="直線接點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橢圓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日期版面配置區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97BE4-9F31-44D9-897C-A28F0CE7A77D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BB432C-9576-4A90-BBF7-DC7ACF875B5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97BE4-9F31-44D9-897C-A28F0CE7A77D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432C-9576-4A90-BBF7-DC7ACF875B55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97BE4-9F31-44D9-897C-A28F0CE7A77D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432C-9576-4A90-BBF7-DC7ACF875B55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497BE4-9F31-44D9-897C-A28F0CE7A77D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15" name="投影片編號版面配置區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ABB432C-9576-4A90-BBF7-DC7ACF875B5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6" name="頁尾版面配置區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7" name="標題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97BE4-9F31-44D9-897C-A28F0CE7A77D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432C-9576-4A90-BBF7-DC7ACF875B5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cxnSp>
        <p:nvCxnSpPr>
          <p:cNvPr id="7" name="直線接點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97BE4-9F31-44D9-897C-A28F0CE7A77D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432C-9576-4A90-BBF7-DC7ACF875B5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432C-9576-4A90-BBF7-DC7ACF875B5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97BE4-9F31-44D9-897C-A28F0CE7A77D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32" name="內容版面配置區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34" name="內容版面配置區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2" name="文字版面配置區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cxnSp>
        <p:nvCxnSpPr>
          <p:cNvPr id="10" name="直線接點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97BE4-9F31-44D9-897C-A28F0CE7A77D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432C-9576-4A90-BBF7-DC7ACF875B5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97BE4-9F31-44D9-897C-A28F0CE7A77D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B432C-9576-4A90-BBF7-DC7ACF875B55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內容版面配置區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31" name="標題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497BE4-9F31-44D9-897C-A28F0CE7A77D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ABB432C-9576-4A90-BBF7-DC7ACF875B5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97BE4-9F31-44D9-897C-A28F0CE7A77D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BB432C-9576-4A90-BBF7-DC7ACF875B5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版面配置區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24" name="日期版面配置區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497BE4-9F31-44D9-897C-A28F0CE7A77D}" type="datetimeFigureOut">
              <a:rPr lang="zh-TW" altLang="en-US" smtClean="0"/>
              <a:t>2013/6/11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ABB432C-9576-4A90-BBF7-DC7ACF875B5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5" name="標題版面配置區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 rot="12226916">
            <a:off x="323528" y="3933056"/>
            <a:ext cx="8280920" cy="1503040"/>
          </a:xfrm>
        </p:spPr>
        <p:txBody>
          <a:bodyPr/>
          <a:lstStyle/>
          <a:p>
            <a:r>
              <a:rPr lang="zh-TW" altLang="en-US" sz="4400" dirty="0" smtClean="0"/>
              <a:t>製作人</a:t>
            </a:r>
            <a:r>
              <a:rPr lang="en-US" altLang="zh-TW" sz="4400" dirty="0" smtClean="0"/>
              <a:t>:</a:t>
            </a:r>
            <a:r>
              <a:rPr lang="zh-TW" altLang="en-US" sz="4400" dirty="0" smtClean="0"/>
              <a:t>陳煜文</a:t>
            </a:r>
            <a:endParaRPr lang="zh-TW" altLang="en-US" sz="4400" dirty="0"/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 rot="21374120">
            <a:off x="943214" y="946150"/>
            <a:ext cx="7772400" cy="1584175"/>
          </a:xfrm>
        </p:spPr>
        <p:txBody>
          <a:bodyPr>
            <a:normAutofit/>
          </a:bodyPr>
          <a:lstStyle/>
          <a:p>
            <a:r>
              <a:rPr lang="zh-TW" altLang="en-US" sz="8800" dirty="0" smtClean="0"/>
              <a:t>台南一日遊</a:t>
            </a:r>
            <a:endParaRPr lang="zh-TW" altLang="en-US" sz="8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t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844824"/>
            <a:ext cx="3959482" cy="2895371"/>
          </a:xfrm>
        </p:spPr>
      </p:pic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altLang="zh-TW" sz="8000" dirty="0" smtClean="0"/>
              <a:t>morning</a:t>
            </a:r>
            <a:endParaRPr lang="zh-TW" altLang="en-US" sz="8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.</a:t>
            </a:r>
            <a:r>
              <a:rPr lang="zh-TW" altLang="en-US" dirty="0" smtClean="0"/>
              <a:t>傳統豆花以石膏或鹽滷當成蛋白質凝結的媒介</a:t>
            </a:r>
            <a:r>
              <a:rPr lang="en-US" altLang="zh-TW" dirty="0" smtClean="0"/>
              <a:t>~~</a:t>
            </a:r>
            <a:r>
              <a:rPr lang="zh-TW" altLang="en-US" dirty="0" smtClean="0"/>
              <a:t>口感棉密可以做成熱豆花</a:t>
            </a:r>
            <a:r>
              <a:rPr lang="en-US" altLang="zh-TW" dirty="0" smtClean="0"/>
              <a:t>~~</a:t>
            </a:r>
            <a:r>
              <a:rPr lang="zh-TW" altLang="en-US" dirty="0" smtClean="0"/>
              <a:t>缺點經驗不足者失敗率較高</a:t>
            </a:r>
            <a:r>
              <a:rPr lang="en-US" altLang="zh-TW" dirty="0" smtClean="0"/>
              <a:t>~~</a:t>
            </a:r>
          </a:p>
          <a:p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dirty="0" smtClean="0"/>
              <a:t>2.</a:t>
            </a:r>
            <a:r>
              <a:rPr lang="zh-TW" altLang="en-US" dirty="0" smtClean="0"/>
              <a:t>布丁豆花以吉利丁或果凍粉當成蛋白質凝結的媒介</a:t>
            </a:r>
            <a:r>
              <a:rPr lang="en-US" altLang="zh-TW" dirty="0" smtClean="0"/>
              <a:t>~~</a:t>
            </a:r>
            <a:r>
              <a:rPr lang="zh-TW" altLang="en-US" dirty="0" smtClean="0"/>
              <a:t>口感較</a:t>
            </a:r>
            <a:r>
              <a:rPr lang="en-US" altLang="zh-TW" dirty="0" smtClean="0"/>
              <a:t>Q</a:t>
            </a:r>
            <a:r>
              <a:rPr lang="zh-TW" altLang="en-US" dirty="0" smtClean="0"/>
              <a:t>偏果凍的感覺</a:t>
            </a:r>
            <a:r>
              <a:rPr lang="en-US" altLang="zh-TW" dirty="0" smtClean="0"/>
              <a:t>~~</a:t>
            </a:r>
            <a:r>
              <a:rPr lang="zh-TW" altLang="en-US" dirty="0" smtClean="0"/>
              <a:t>成功率很高</a:t>
            </a:r>
            <a:r>
              <a:rPr lang="en-US" altLang="zh-TW" dirty="0" smtClean="0"/>
              <a:t>~~</a:t>
            </a:r>
            <a:r>
              <a:rPr lang="zh-TW" altLang="en-US" dirty="0" smtClean="0"/>
              <a:t>保存時間較長</a:t>
            </a:r>
            <a:r>
              <a:rPr lang="en-US" altLang="zh-TW" dirty="0" smtClean="0"/>
              <a:t>~~</a:t>
            </a:r>
            <a:r>
              <a:rPr lang="zh-TW" altLang="en-US" dirty="0" smtClean="0"/>
              <a:t>而且可以製成多元化的口味如</a:t>
            </a:r>
            <a:r>
              <a:rPr lang="en-US" altLang="zh-TW" dirty="0" smtClean="0"/>
              <a:t>:</a:t>
            </a:r>
            <a:r>
              <a:rPr lang="zh-TW" altLang="en-US" dirty="0" smtClean="0"/>
              <a:t>巧克力</a:t>
            </a:r>
            <a:r>
              <a:rPr lang="en-US" altLang="zh-TW" dirty="0" smtClean="0"/>
              <a:t>.</a:t>
            </a:r>
            <a:r>
              <a:rPr lang="zh-TW" altLang="en-US" dirty="0" smtClean="0"/>
              <a:t>草莓</a:t>
            </a:r>
            <a:r>
              <a:rPr lang="en-US" altLang="zh-TW" dirty="0" smtClean="0"/>
              <a:t>.</a:t>
            </a:r>
            <a:r>
              <a:rPr lang="zh-TW" altLang="en-US" dirty="0" smtClean="0"/>
              <a:t>竹炭等等</a:t>
            </a:r>
            <a:r>
              <a:rPr lang="en-US" altLang="zh-TW" dirty="0" smtClean="0"/>
              <a:t>~~</a:t>
            </a:r>
            <a:r>
              <a:rPr lang="zh-TW" altLang="en-US" dirty="0" smtClean="0"/>
              <a:t>缺點無法製成熱豆花</a:t>
            </a:r>
            <a:r>
              <a:rPr lang="en-US" altLang="zh-TW" dirty="0" smtClean="0"/>
              <a:t>~~</a:t>
            </a:r>
            <a:r>
              <a:rPr lang="zh-TW" altLang="en-US" dirty="0" smtClean="0"/>
              <a:t>因為吉利丁或是果凍粉遇熱會還原成豆漿喔</a:t>
            </a:r>
            <a:r>
              <a:rPr lang="en-US" altLang="zh-TW" dirty="0" smtClean="0"/>
              <a:t>~~</a:t>
            </a:r>
          </a:p>
          <a:p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TW" altLang="en-US" sz="7200" dirty="0" smtClean="0"/>
              <a:t>方式</a:t>
            </a:r>
            <a:endParaRPr lang="zh-TW" altLang="en-US" sz="7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內容版面配置區 3" descr="thCAJE4UZ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536" y="2636911"/>
            <a:ext cx="4752528" cy="3865389"/>
          </a:xfrm>
        </p:spPr>
      </p:pic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TW" altLang="en-US" sz="6600" dirty="0" smtClean="0"/>
              <a:t>晚上</a:t>
            </a:r>
            <a:endParaRPr lang="zh-TW" altLang="en-US" sz="6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宣紙">
  <a:themeElements>
    <a:clrScheme name="宣紙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宣紙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宣紙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</TotalTime>
  <Words>40</Words>
  <Application>Microsoft Office PowerPoint</Application>
  <PresentationFormat>如螢幕大小 (4:3)</PresentationFormat>
  <Paragraphs>8</Paragraphs>
  <Slides>4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宣紙</vt:lpstr>
      <vt:lpstr>台南一日遊</vt:lpstr>
      <vt:lpstr>morning</vt:lpstr>
      <vt:lpstr>方式</vt:lpstr>
      <vt:lpstr>晚上</vt:lpstr>
    </vt:vector>
  </TitlesOfParts>
  <Company>安順國中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台南一日遊</dc:title>
  <dc:creator>USER</dc:creator>
  <cp:lastModifiedBy>USER</cp:lastModifiedBy>
  <cp:revision>3</cp:revision>
  <dcterms:created xsi:type="dcterms:W3CDTF">2013-06-11T06:50:09Z</dcterms:created>
  <dcterms:modified xsi:type="dcterms:W3CDTF">2013-06-11T07:12:17Z</dcterms:modified>
</cp:coreProperties>
</file>