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矩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矩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矩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矩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矩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矩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手繪多邊形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手繪多邊形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手繪多邊形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手繪多邊形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手繪多邊形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手繪多邊形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手繪多邊形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手繪多邊形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手繪多邊形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手繪多邊形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手繪多邊形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手繪多邊形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手繪多邊形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手繪多邊形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手繪多邊形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矩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矩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矩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矩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矩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矩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矩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線接點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群組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線接點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接點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grpSp>
        <p:nvGrpSpPr>
          <p:cNvPr id="14" name="群組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線接點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接點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群組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線接點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矩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矩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矩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CA7A27-E044-4ABD-B57E-8CADF45E71FB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B04B74C-CD99-41B0-A503-D386DE5B3F43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製作人</a:t>
            </a:r>
            <a:r>
              <a:rPr lang="en-US" altLang="zh-TW" dirty="0" smtClean="0"/>
              <a:t>:</a:t>
            </a:r>
            <a:r>
              <a:rPr lang="zh-TW" altLang="en-US" dirty="0" smtClean="0"/>
              <a:t>陳俊翔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座號</a:t>
            </a:r>
            <a:r>
              <a:rPr lang="en-US" altLang="zh-TW" dirty="0" smtClean="0"/>
              <a:t>:6</a:t>
            </a:r>
            <a:br>
              <a:rPr lang="en-US" altLang="zh-TW" dirty="0" smtClean="0"/>
            </a:b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6000" dirty="0" smtClean="0"/>
              <a:t>綠</a:t>
            </a:r>
            <a:r>
              <a:rPr lang="zh-TW" altLang="en-US" sz="6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島</a:t>
            </a:r>
            <a:r>
              <a:rPr lang="zh-TW" altLang="en-US" sz="6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一</a:t>
            </a:r>
            <a:r>
              <a:rPr lang="zh-TW" altLang="en-US" sz="6000" dirty="0" smtClean="0">
                <a:solidFill>
                  <a:srgbClr val="FF0000"/>
                </a:solidFill>
              </a:rPr>
              <a:t>日</a:t>
            </a:r>
            <a:r>
              <a:rPr lang="zh-TW" altLang="en-US" sz="6000" dirty="0" smtClean="0">
                <a:solidFill>
                  <a:srgbClr val="00B0F0"/>
                </a:solidFill>
              </a:rPr>
              <a:t>遊</a:t>
            </a:r>
            <a:endParaRPr lang="zh-TW" altLang="en-US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上午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騎單車 </a:t>
            </a:r>
            <a:endParaRPr lang="zh-TW" altLang="en-US" dirty="0"/>
          </a:p>
        </p:txBody>
      </p:sp>
      <p:pic>
        <p:nvPicPr>
          <p:cNvPr id="4" name="圖片 3" descr="imagesCAN7SOL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564904"/>
            <a:ext cx="8748464" cy="42930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中午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潛水</a:t>
            </a:r>
            <a:endParaRPr lang="zh-TW" altLang="en-US" dirty="0"/>
          </a:p>
        </p:txBody>
      </p:sp>
      <p:pic>
        <p:nvPicPr>
          <p:cNvPr id="4" name="圖片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78133"/>
            <a:ext cx="8964488" cy="407986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晚上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泡溫泉</a:t>
            </a:r>
            <a:endParaRPr lang="zh-TW" altLang="en-US" dirty="0"/>
          </a:p>
        </p:txBody>
      </p:sp>
      <p:pic>
        <p:nvPicPr>
          <p:cNvPr id="4" name="圖片 3" descr="imagesCA1N4QI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420888"/>
            <a:ext cx="8748464" cy="410445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地鐵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地鐵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地鐵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20</TotalTime>
  <Words>14</Words>
  <Application>Microsoft Office PowerPoint</Application>
  <PresentationFormat>如螢幕大小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地鐵</vt:lpstr>
      <vt:lpstr>製作人:陳俊翔 座號:6  </vt:lpstr>
      <vt:lpstr>上午</vt:lpstr>
      <vt:lpstr>中午</vt:lpstr>
      <vt:lpstr>晚上</vt:lpstr>
    </vt:vector>
  </TitlesOfParts>
  <Company>安順國中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製作人:陳俊翔 座號:6  </dc:title>
  <dc:creator>USER</dc:creator>
  <cp:lastModifiedBy>USER</cp:lastModifiedBy>
  <cp:revision>2</cp:revision>
  <dcterms:created xsi:type="dcterms:W3CDTF">2013-06-11T06:50:54Z</dcterms:created>
  <dcterms:modified xsi:type="dcterms:W3CDTF">2013-06-11T07:11:04Z</dcterms:modified>
</cp:coreProperties>
</file>