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9" r:id="rId3"/>
    <p:sldId id="258" r:id="rId4"/>
    <p:sldId id="260" r:id="rId5"/>
  </p:sldIdLst>
  <p:sldSz cx="9144000" cy="6858000" type="screen4x3"/>
  <p:notesSz cx="6858000" cy="9144000"/>
  <p:defaultTextStyle>
    <a:defPPr>
      <a:defRPr lang="zh-TW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576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標題投影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日期版面配置區 27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17" name="頁尾版面配置區 16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29" name="投影片編號版面配置區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  <p:sp>
        <p:nvSpPr>
          <p:cNvPr id="32" name="矩形 31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9" name="矩形 38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0" name="矩形 39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41" name="矩形 40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42" name="矩形 41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8" name="標題 7"/>
          <p:cNvSpPr>
            <a:spLocks noGrp="1"/>
          </p:cNvSpPr>
          <p:nvPr>
            <p:ph type="ctrTitle"/>
          </p:nvPr>
        </p:nvSpPr>
        <p:spPr>
          <a:xfrm>
            <a:off x="914400" y="4343400"/>
            <a:ext cx="7772400" cy="1975104"/>
          </a:xfrm>
        </p:spPr>
        <p:txBody>
          <a:bodyPr/>
          <a:lstStyle>
            <a:lvl1pPr marR="9144" algn="l">
              <a:defRPr sz="4000" b="1" cap="all" spc="0" baseline="0">
                <a:effectLst>
                  <a:reflection blurRad="12700" stA="34000" endA="740" endPos="53000" dir="5400000" sy="-100000" algn="bl" rotWithShape="0"/>
                </a:effectLst>
              </a:defRPr>
            </a:lvl1pPr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9" name="副標題 8"/>
          <p:cNvSpPr>
            <a:spLocks noGrp="1"/>
          </p:cNvSpPr>
          <p:nvPr>
            <p:ph type="subTitle" idx="1"/>
          </p:nvPr>
        </p:nvSpPr>
        <p:spPr>
          <a:xfrm>
            <a:off x="914400" y="2834640"/>
            <a:ext cx="7772400" cy="1508760"/>
          </a:xfrm>
        </p:spPr>
        <p:txBody>
          <a:bodyPr lIns="100584" tIns="45720" anchor="b"/>
          <a:lstStyle>
            <a:lvl1pPr marL="0" indent="0" algn="l">
              <a:spcBef>
                <a:spcPts val="0"/>
              </a:spcBef>
              <a:buNone/>
              <a:defRPr sz="2000"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zh-TW" altLang="en-US" smtClean="0"/>
              <a:t>按一下以編輯母片副標題樣式</a:t>
            </a:r>
            <a:endParaRPr kumimoji="0" lang="en-US"/>
          </a:p>
        </p:txBody>
      </p:sp>
      <p:sp>
        <p:nvSpPr>
          <p:cNvPr id="56" name="矩形 55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5" name="矩形 64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6" name="矩形 65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67" name="矩形 66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標題及直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直排標題及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直排標題 1"/>
          <p:cNvSpPr>
            <a:spLocks noGrp="1"/>
          </p:cNvSpPr>
          <p:nvPr>
            <p:ph type="title" orient="vert"/>
          </p:nvPr>
        </p:nvSpPr>
        <p:spPr>
          <a:xfrm>
            <a:off x="6629400" y="274639"/>
            <a:ext cx="1981200" cy="5851525"/>
          </a:xfrm>
        </p:spPr>
        <p:txBody>
          <a:bodyPr vert="eaVert" anchor="ctr"/>
          <a:lstStyle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直排文字版面配置區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58674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標題及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區段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手繪多邊形 13"/>
          <p:cNvSpPr>
            <a:spLocks/>
          </p:cNvSpPr>
          <p:nvPr/>
        </p:nvSpPr>
        <p:spPr bwMode="auto">
          <a:xfrm>
            <a:off x="4828952" y="1073888"/>
            <a:ext cx="4322136" cy="5791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3648"/>
              </a:cxn>
              <a:cxn ang="0">
                <a:pos x="720" y="2016"/>
              </a:cxn>
              <a:cxn ang="0">
                <a:pos x="2736" y="0"/>
              </a:cxn>
              <a:cxn ang="0">
                <a:pos x="2736" y="96"/>
              </a:cxn>
              <a:cxn ang="0">
                <a:pos x="744" y="2038"/>
              </a:cxn>
              <a:cxn ang="0">
                <a:pos x="48" y="3648"/>
              </a:cxn>
              <a:cxn ang="0">
                <a:pos x="0" y="3648"/>
              </a:cxn>
            </a:cxnLst>
            <a:rect l="0" t="0" r="0" b="0"/>
            <a:pathLst>
              <a:path w="2736" h="3648">
                <a:moveTo>
                  <a:pt x="0" y="3648"/>
                </a:moveTo>
                <a:lnTo>
                  <a:pt x="720" y="2016"/>
                </a:lnTo>
                <a:lnTo>
                  <a:pt x="2736" y="672"/>
                </a:lnTo>
                <a:lnTo>
                  <a:pt x="2736" y="720"/>
                </a:lnTo>
                <a:lnTo>
                  <a:pt x="744" y="2038"/>
                </a:lnTo>
                <a:lnTo>
                  <a:pt x="48" y="3648"/>
                </a:lnTo>
                <a:lnTo>
                  <a:pt x="48" y="3648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5" name="手繪多邊形 14"/>
          <p:cNvSpPr>
            <a:spLocks/>
          </p:cNvSpPr>
          <p:nvPr/>
        </p:nvSpPr>
        <p:spPr bwMode="auto">
          <a:xfrm>
            <a:off x="373966" y="0"/>
            <a:ext cx="5514536" cy="661533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4080"/>
              </a:cxn>
              <a:cxn ang="0">
                <a:pos x="0" y="4128"/>
              </a:cxn>
              <a:cxn ang="0">
                <a:pos x="3504" y="2640"/>
              </a:cxn>
              <a:cxn ang="0">
                <a:pos x="2880" y="0"/>
              </a:cxn>
              <a:cxn ang="0">
                <a:pos x="2832" y="0"/>
              </a:cxn>
              <a:cxn ang="0">
                <a:pos x="3465" y="2619"/>
              </a:cxn>
              <a:cxn ang="0">
                <a:pos x="0" y="4080"/>
              </a:cxn>
            </a:cxnLst>
            <a:rect l="0" t="0" r="0" b="0"/>
            <a:pathLst>
              <a:path w="3504" h="4128">
                <a:moveTo>
                  <a:pt x="0" y="4080"/>
                </a:moveTo>
                <a:lnTo>
                  <a:pt x="0" y="4128"/>
                </a:lnTo>
                <a:lnTo>
                  <a:pt x="3504" y="2640"/>
                </a:lnTo>
                <a:lnTo>
                  <a:pt x="2880" y="0"/>
                </a:lnTo>
                <a:lnTo>
                  <a:pt x="2832" y="0"/>
                </a:lnTo>
                <a:lnTo>
                  <a:pt x="3465" y="2619"/>
                </a:lnTo>
                <a:lnTo>
                  <a:pt x="0" y="4080"/>
                </a:lnTo>
                <a:close/>
              </a:path>
            </a:pathLst>
          </a:custGeom>
          <a:noFill/>
          <a:ln w="3175" cap="flat" cmpd="sng" algn="ctr">
            <a:solidFill>
              <a:schemeClr val="accent2">
                <a:alpha val="5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3" name="手繪多邊形 12"/>
          <p:cNvSpPr>
            <a:spLocks/>
          </p:cNvSpPr>
          <p:nvPr/>
        </p:nvSpPr>
        <p:spPr bwMode="auto">
          <a:xfrm rot="5236414">
            <a:off x="4462128" y="1483600"/>
            <a:ext cx="4114800" cy="118872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6" name="手繪多邊形 15"/>
          <p:cNvSpPr>
            <a:spLocks/>
          </p:cNvSpPr>
          <p:nvPr/>
        </p:nvSpPr>
        <p:spPr bwMode="auto">
          <a:xfrm>
            <a:off x="5943600" y="0"/>
            <a:ext cx="27432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104" y="0"/>
              </a:cxn>
              <a:cxn ang="0">
                <a:pos x="1728" y="0"/>
              </a:cxn>
              <a:cxn ang="0">
                <a:pos x="0" y="2688"/>
              </a:cxn>
              <a:cxn ang="0">
                <a:pos x="1104" y="0"/>
              </a:cxn>
            </a:cxnLst>
            <a:rect l="0" t="0" r="0" b="0"/>
            <a:pathLst>
              <a:path w="1728" h="2688">
                <a:moveTo>
                  <a:pt x="1104" y="0"/>
                </a:moveTo>
                <a:lnTo>
                  <a:pt x="1728" y="0"/>
                </a:lnTo>
                <a:lnTo>
                  <a:pt x="0" y="2688"/>
                </a:lnTo>
                <a:lnTo>
                  <a:pt x="110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7" name="手繪多邊形 16"/>
          <p:cNvSpPr>
            <a:spLocks/>
          </p:cNvSpPr>
          <p:nvPr/>
        </p:nvSpPr>
        <p:spPr bwMode="auto">
          <a:xfrm>
            <a:off x="5943600" y="4267200"/>
            <a:ext cx="3200400" cy="11430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2016" y="240"/>
              </a:cxn>
              <a:cxn ang="0">
                <a:pos x="2016" y="720"/>
              </a:cxn>
              <a:cxn ang="0">
                <a:pos x="0" y="0"/>
              </a:cxn>
            </a:cxnLst>
            <a:rect l="0" t="0" r="0" b="0"/>
            <a:pathLst>
              <a:path w="2016" h="720">
                <a:moveTo>
                  <a:pt x="0" y="0"/>
                </a:moveTo>
                <a:lnTo>
                  <a:pt x="2016" y="240"/>
                </a:lnTo>
                <a:lnTo>
                  <a:pt x="2016" y="720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8" name="手繪多邊形 17"/>
          <p:cNvSpPr>
            <a:spLocks/>
          </p:cNvSpPr>
          <p:nvPr/>
        </p:nvSpPr>
        <p:spPr bwMode="auto">
          <a:xfrm>
            <a:off x="5943600" y="0"/>
            <a:ext cx="1371600" cy="42672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864" y="0"/>
              </a:cxn>
              <a:cxn ang="0">
                <a:pos x="0" y="2688"/>
              </a:cxn>
              <a:cxn ang="0">
                <a:pos x="768" y="0"/>
              </a:cxn>
              <a:cxn ang="0">
                <a:pos x="864" y="0"/>
              </a:cxn>
            </a:cxnLst>
            <a:rect l="0" t="0" r="0" b="0"/>
            <a:pathLst>
              <a:path w="864" h="2688">
                <a:moveTo>
                  <a:pt x="864" y="0"/>
                </a:moveTo>
                <a:lnTo>
                  <a:pt x="0" y="2688"/>
                </a:lnTo>
                <a:lnTo>
                  <a:pt x="768" y="0"/>
                </a:lnTo>
                <a:lnTo>
                  <a:pt x="864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9" name="手繪多邊形 18"/>
          <p:cNvSpPr>
            <a:spLocks/>
          </p:cNvSpPr>
          <p:nvPr/>
        </p:nvSpPr>
        <p:spPr bwMode="auto">
          <a:xfrm>
            <a:off x="5948363" y="4246563"/>
            <a:ext cx="2090737" cy="2611437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71" y="1645"/>
              </a:cxn>
              <a:cxn ang="0">
                <a:pos x="1317" y="1645"/>
              </a:cxn>
              <a:cxn ang="0">
                <a:pos x="0" y="0"/>
              </a:cxn>
              <a:cxn ang="0">
                <a:pos x="1071" y="1645"/>
              </a:cxn>
            </a:cxnLst>
            <a:rect l="0" t="0" r="0" b="0"/>
            <a:pathLst>
              <a:path w="1317" h="1645">
                <a:moveTo>
                  <a:pt x="1071" y="1645"/>
                </a:moveTo>
                <a:lnTo>
                  <a:pt x="1317" y="1645"/>
                </a:lnTo>
                <a:lnTo>
                  <a:pt x="0" y="0"/>
                </a:lnTo>
                <a:lnTo>
                  <a:pt x="1071" y="1645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0" name="手繪多邊形 19"/>
          <p:cNvSpPr>
            <a:spLocks/>
          </p:cNvSpPr>
          <p:nvPr/>
        </p:nvSpPr>
        <p:spPr bwMode="auto">
          <a:xfrm>
            <a:off x="5943600" y="4267200"/>
            <a:ext cx="16002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1008" y="1632"/>
              </a:cxn>
              <a:cxn ang="0">
                <a:pos x="0" y="0"/>
              </a:cxn>
              <a:cxn ang="0">
                <a:pos x="960" y="1632"/>
              </a:cxn>
              <a:cxn ang="0">
                <a:pos x="1008" y="1632"/>
              </a:cxn>
            </a:cxnLst>
            <a:rect l="0" t="0" r="0" b="0"/>
            <a:pathLst>
              <a:path w="1008" h="1632">
                <a:moveTo>
                  <a:pt x="1008" y="1632"/>
                </a:moveTo>
                <a:lnTo>
                  <a:pt x="0" y="0"/>
                </a:lnTo>
                <a:lnTo>
                  <a:pt x="960" y="1632"/>
                </a:lnTo>
                <a:lnTo>
                  <a:pt x="1008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1" name="手繪多邊形 20"/>
          <p:cNvSpPr>
            <a:spLocks/>
          </p:cNvSpPr>
          <p:nvPr/>
        </p:nvSpPr>
        <p:spPr bwMode="auto">
          <a:xfrm>
            <a:off x="5943600" y="1371600"/>
            <a:ext cx="3200400" cy="2895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2016" y="144"/>
              </a:cxn>
              <a:cxn ang="0">
                <a:pos x="0" y="1824"/>
              </a:cxn>
              <a:cxn ang="0">
                <a:pos x="2016" y="0"/>
              </a:cxn>
            </a:cxnLst>
            <a:rect l="0" t="0" r="0" b="0"/>
            <a:pathLst>
              <a:path w="2016" h="1824">
                <a:moveTo>
                  <a:pt x="2016" y="0"/>
                </a:moveTo>
                <a:lnTo>
                  <a:pt x="2016" y="144"/>
                </a:lnTo>
                <a:lnTo>
                  <a:pt x="0" y="1824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2" name="手繪多邊形 21"/>
          <p:cNvSpPr>
            <a:spLocks/>
          </p:cNvSpPr>
          <p:nvPr/>
        </p:nvSpPr>
        <p:spPr bwMode="auto">
          <a:xfrm>
            <a:off x="5943600" y="1752600"/>
            <a:ext cx="3200400" cy="2514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2016" y="0"/>
              </a:cxn>
              <a:cxn ang="0">
                <a:pos x="0" y="1584"/>
              </a:cxn>
              <a:cxn ang="0">
                <a:pos x="2016" y="48"/>
              </a:cxn>
              <a:cxn ang="0">
                <a:pos x="2016" y="0"/>
              </a:cxn>
            </a:cxnLst>
            <a:rect l="0" t="0" r="0" b="0"/>
            <a:pathLst>
              <a:path w="2016" h="1584">
                <a:moveTo>
                  <a:pt x="2016" y="0"/>
                </a:moveTo>
                <a:lnTo>
                  <a:pt x="0" y="1584"/>
                </a:lnTo>
                <a:lnTo>
                  <a:pt x="2016" y="48"/>
                </a:lnTo>
                <a:lnTo>
                  <a:pt x="2016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3" name="手繪多邊形 22"/>
          <p:cNvSpPr>
            <a:spLocks/>
          </p:cNvSpPr>
          <p:nvPr/>
        </p:nvSpPr>
        <p:spPr bwMode="auto">
          <a:xfrm>
            <a:off x="990600" y="4267200"/>
            <a:ext cx="4953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120" y="0"/>
              </a:cxn>
              <a:cxn ang="0">
                <a:pos x="1056" y="1632"/>
              </a:cxn>
              <a:cxn ang="0">
                <a:pos x="0" y="1632"/>
              </a:cxn>
            </a:cxnLst>
            <a:rect l="0" t="0" r="0" b="0"/>
            <a:pathLst>
              <a:path w="3120" h="1632">
                <a:moveTo>
                  <a:pt x="0" y="1632"/>
                </a:moveTo>
                <a:lnTo>
                  <a:pt x="3120" y="0"/>
                </a:lnTo>
                <a:lnTo>
                  <a:pt x="1056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4" name="手繪多邊形 23"/>
          <p:cNvSpPr>
            <a:spLocks/>
          </p:cNvSpPr>
          <p:nvPr/>
        </p:nvSpPr>
        <p:spPr bwMode="auto">
          <a:xfrm>
            <a:off x="533400" y="4267200"/>
            <a:ext cx="53340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3360" y="0"/>
              </a:cxn>
              <a:cxn ang="0">
                <a:pos x="144" y="1632"/>
              </a:cxn>
              <a:cxn ang="0">
                <a:pos x="0" y="1632"/>
              </a:cxn>
            </a:cxnLst>
            <a:rect l="0" t="0" r="0" b="0"/>
            <a:pathLst>
              <a:path w="3360" h="1632">
                <a:moveTo>
                  <a:pt x="0" y="1632"/>
                </a:moveTo>
                <a:lnTo>
                  <a:pt x="3360" y="0"/>
                </a:lnTo>
                <a:lnTo>
                  <a:pt x="144" y="1632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5" name="手繪多邊形 24"/>
          <p:cNvSpPr>
            <a:spLocks/>
          </p:cNvSpPr>
          <p:nvPr/>
        </p:nvSpPr>
        <p:spPr bwMode="auto">
          <a:xfrm>
            <a:off x="366824" y="2438400"/>
            <a:ext cx="5638800" cy="1828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152"/>
              </a:cxn>
              <a:cxn ang="0">
                <a:pos x="0" y="384"/>
              </a:cxn>
              <a:cxn ang="0">
                <a:pos x="0" y="0"/>
              </a:cxn>
            </a:cxnLst>
            <a:rect l="0" t="0" r="0" b="0"/>
            <a:pathLst>
              <a:path w="3552" h="1152">
                <a:moveTo>
                  <a:pt x="0" y="0"/>
                </a:moveTo>
                <a:lnTo>
                  <a:pt x="3504" y="1152"/>
                </a:lnTo>
                <a:lnTo>
                  <a:pt x="0" y="384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6" name="手繪多邊形 25"/>
          <p:cNvSpPr>
            <a:spLocks/>
          </p:cNvSpPr>
          <p:nvPr/>
        </p:nvSpPr>
        <p:spPr bwMode="auto">
          <a:xfrm>
            <a:off x="366824" y="2133600"/>
            <a:ext cx="5638800" cy="21336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3552" y="1344"/>
              </a:cxn>
              <a:cxn ang="0">
                <a:pos x="0" y="48"/>
              </a:cxn>
              <a:cxn ang="0">
                <a:pos x="0" y="0"/>
              </a:cxn>
            </a:cxnLst>
            <a:rect l="0" t="0" r="0" b="0"/>
            <a:pathLst>
              <a:path w="3552" h="1344">
                <a:moveTo>
                  <a:pt x="0" y="0"/>
                </a:moveTo>
                <a:lnTo>
                  <a:pt x="3552" y="1344"/>
                </a:lnTo>
                <a:lnTo>
                  <a:pt x="0" y="48"/>
                </a:lnTo>
                <a:lnTo>
                  <a:pt x="0" y="0"/>
                </a:lnTo>
                <a:close/>
              </a:path>
            </a:pathLst>
          </a:custGeom>
          <a:solidFill>
            <a:schemeClr val="bg2">
              <a:tint val="95000"/>
              <a:satMod val="20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27" name="手繪多邊形 26"/>
          <p:cNvSpPr>
            <a:spLocks/>
          </p:cNvSpPr>
          <p:nvPr/>
        </p:nvSpPr>
        <p:spPr bwMode="auto">
          <a:xfrm>
            <a:off x="4572000" y="4267200"/>
            <a:ext cx="1371600" cy="25908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632"/>
              </a:cxn>
              <a:cxn ang="0">
                <a:pos x="96" y="1632"/>
              </a:cxn>
              <a:cxn ang="0">
                <a:pos x="864" y="0"/>
              </a:cxn>
              <a:cxn ang="0">
                <a:pos x="0" y="1632"/>
              </a:cxn>
            </a:cxnLst>
            <a:rect l="0" t="0" r="0" b="0"/>
            <a:pathLst>
              <a:path w="864" h="1632">
                <a:moveTo>
                  <a:pt x="0" y="1632"/>
                </a:moveTo>
                <a:lnTo>
                  <a:pt x="96" y="1632"/>
                </a:lnTo>
                <a:lnTo>
                  <a:pt x="864" y="0"/>
                </a:lnTo>
                <a:lnTo>
                  <a:pt x="0" y="1632"/>
                </a:lnTo>
                <a:close/>
              </a:path>
            </a:pathLst>
          </a:custGeom>
          <a:solidFill>
            <a:schemeClr val="bg2">
              <a:tint val="95000"/>
              <a:satMod val="180000"/>
              <a:alpha val="3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706902" y="1351672"/>
            <a:ext cx="5718048" cy="977486"/>
          </a:xfrm>
        </p:spPr>
        <p:txBody>
          <a:bodyPr lIns="82296" tIns="45720" bIns="0" anchor="t"/>
          <a:lstStyle>
            <a:lvl1pPr marL="54864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4" name="日期版面配置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5" name="頁尾版面配置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6" name="投影片編號版面配置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  <p:sp>
        <p:nvSpPr>
          <p:cNvPr id="7" name="矩形 6"/>
          <p:cNvSpPr/>
          <p:nvPr/>
        </p:nvSpPr>
        <p:spPr>
          <a:xfrm>
            <a:off x="363160" y="402264"/>
            <a:ext cx="850392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706902" y="512064"/>
            <a:ext cx="8156448" cy="777240"/>
          </a:xfrm>
        </p:spPr>
        <p:txBody>
          <a:bodyPr tIns="64008"/>
          <a:lstStyle>
            <a:lvl1pPr algn="l">
              <a:buNone/>
              <a:defRPr sz="3800" b="0" cap="none" spc="-150" baseline="0"/>
            </a:lvl1pPr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8" name="矩形 7"/>
          <p:cNvSpPr/>
          <p:nvPr/>
        </p:nvSpPr>
        <p:spPr>
          <a:xfrm flipH="1">
            <a:off x="371538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9" name="矩形 8"/>
          <p:cNvSpPr/>
          <p:nvPr/>
        </p:nvSpPr>
        <p:spPr>
          <a:xfrm flipH="1">
            <a:off x="411109" y="680477"/>
            <a:ext cx="27432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0" name="矩形 9"/>
          <p:cNvSpPr/>
          <p:nvPr/>
        </p:nvSpPr>
        <p:spPr>
          <a:xfrm flipH="1">
            <a:off x="448450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矩形 10"/>
          <p:cNvSpPr/>
          <p:nvPr/>
        </p:nvSpPr>
        <p:spPr>
          <a:xfrm flipH="1">
            <a:off x="476702" y="680477"/>
            <a:ext cx="9144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矩形 11"/>
          <p:cNvSpPr/>
          <p:nvPr/>
        </p:nvSpPr>
        <p:spPr>
          <a:xfrm>
            <a:off x="500478" y="680477"/>
            <a:ext cx="36576" cy="365760"/>
          </a:xfrm>
          <a:prstGeom prst="rect">
            <a:avLst/>
          </a:prstGeom>
          <a:solidFill>
            <a:srgbClr val="000000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兩項物件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457200" y="512064"/>
            <a:ext cx="8229600" cy="914400"/>
          </a:xfrm>
        </p:spPr>
        <p:txBody>
          <a:bodyPr/>
          <a:lstStyle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內容版面配置區 2"/>
          <p:cNvSpPr>
            <a:spLocks noGrp="1"/>
          </p:cNvSpPr>
          <p:nvPr>
            <p:ph sz="half" idx="1"/>
          </p:nvPr>
        </p:nvSpPr>
        <p:spPr>
          <a:xfrm>
            <a:off x="464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4" name="內容版面配置區 3"/>
          <p:cNvSpPr>
            <a:spLocks noGrp="1"/>
          </p:cNvSpPr>
          <p:nvPr>
            <p:ph sz="half" idx="2"/>
          </p:nvPr>
        </p:nvSpPr>
        <p:spPr>
          <a:xfrm>
            <a:off x="4655344" y="1770501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比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" name="矩形 24"/>
          <p:cNvSpPr/>
          <p:nvPr/>
        </p:nvSpPr>
        <p:spPr>
          <a:xfrm>
            <a:off x="0" y="402265"/>
            <a:ext cx="8867080" cy="886265"/>
          </a:xfrm>
          <a:prstGeom prst="rect">
            <a:avLst/>
          </a:prstGeom>
          <a:solidFill>
            <a:schemeClr val="bg2">
              <a:tint val="95000"/>
              <a:satMod val="180000"/>
              <a:alpha val="4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504824" y="512064"/>
            <a:ext cx="7772400" cy="914400"/>
          </a:xfrm>
        </p:spPr>
        <p:txBody>
          <a:bodyPr anchor="t"/>
          <a:lstStyle>
            <a:lvl1pPr>
              <a:defRPr sz="4000"/>
            </a:lvl1pPr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1"/>
          </p:nvPr>
        </p:nvSpPr>
        <p:spPr>
          <a:xfrm>
            <a:off x="457200" y="1809750"/>
            <a:ext cx="4040188" cy="639762"/>
          </a:xfrm>
        </p:spPr>
        <p:txBody>
          <a:bodyPr anchor="ctr"/>
          <a:lstStyle>
            <a:lvl1pPr marL="73152" indent="0" algn="l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3"/>
          </p:nvPr>
        </p:nvSpPr>
        <p:spPr>
          <a:xfrm>
            <a:off x="4645025" y="1809750"/>
            <a:ext cx="4041775" cy="639762"/>
          </a:xfrm>
        </p:spPr>
        <p:txBody>
          <a:bodyPr anchor="ctr"/>
          <a:lstStyle>
            <a:lvl1pPr marL="73152" indent="0">
              <a:buNone/>
              <a:defRPr sz="2400" b="1">
                <a:solidFill>
                  <a:schemeClr val="accent2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5" name="內容版面配置區 4"/>
          <p:cNvSpPr>
            <a:spLocks noGrp="1"/>
          </p:cNvSpPr>
          <p:nvPr>
            <p:ph sz="quarter" idx="2"/>
          </p:nvPr>
        </p:nvSpPr>
        <p:spPr>
          <a:xfrm>
            <a:off x="457200" y="2459037"/>
            <a:ext cx="4040188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6" name="內容版面配置區 5"/>
          <p:cNvSpPr>
            <a:spLocks noGrp="1"/>
          </p:cNvSpPr>
          <p:nvPr>
            <p:ph sz="quarter" idx="4"/>
          </p:nvPr>
        </p:nvSpPr>
        <p:spPr>
          <a:xfrm>
            <a:off x="4645025" y="2459037"/>
            <a:ext cx="4041775" cy="3959352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7" name="日期版面配置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8" name="頁尾版面配置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9" name="投影片編號版面配置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  <p:sp>
        <p:nvSpPr>
          <p:cNvPr id="16" name="矩形 15"/>
          <p:cNvSpPr/>
          <p:nvPr/>
        </p:nvSpPr>
        <p:spPr>
          <a:xfrm>
            <a:off x="87790" y="680477"/>
            <a:ext cx="45720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7" name="矩形 16"/>
          <p:cNvSpPr/>
          <p:nvPr/>
        </p:nvSpPr>
        <p:spPr>
          <a:xfrm>
            <a:off x="47305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8" name="矩形 17"/>
          <p:cNvSpPr/>
          <p:nvPr/>
        </p:nvSpPr>
        <p:spPr>
          <a:xfrm>
            <a:off x="2825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9" name="矩形 18"/>
          <p:cNvSpPr/>
          <p:nvPr/>
        </p:nvSpPr>
        <p:spPr>
          <a:xfrm>
            <a:off x="0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0" name="矩形 19"/>
          <p:cNvSpPr/>
          <p:nvPr/>
        </p:nvSpPr>
        <p:spPr>
          <a:xfrm flipH="1">
            <a:off x="149770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1" name="矩形 20"/>
          <p:cNvSpPr/>
          <p:nvPr/>
        </p:nvSpPr>
        <p:spPr>
          <a:xfrm flipH="1">
            <a:off x="189341" y="680477"/>
            <a:ext cx="27432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矩形 21"/>
          <p:cNvSpPr/>
          <p:nvPr/>
        </p:nvSpPr>
        <p:spPr>
          <a:xfrm flipH="1">
            <a:off x="226682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9" name="矩形 28"/>
          <p:cNvSpPr/>
          <p:nvPr/>
        </p:nvSpPr>
        <p:spPr>
          <a:xfrm flipH="1">
            <a:off x="254934" y="680477"/>
            <a:ext cx="9144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30" name="矩形 29"/>
          <p:cNvSpPr/>
          <p:nvPr/>
        </p:nvSpPr>
        <p:spPr>
          <a:xfrm>
            <a:off x="278710" y="680477"/>
            <a:ext cx="36576" cy="365760"/>
          </a:xfrm>
          <a:prstGeom prst="rect">
            <a:avLst/>
          </a:prstGeom>
          <a:solidFill>
            <a:schemeClr val="bg2"/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只有標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</p:spPr>
        <p:txBody>
          <a:bodyPr/>
          <a:lstStyle>
            <a:lvl1pPr>
              <a:defRPr sz="4000" cap="none" baseline="0"/>
            </a:lvl1pPr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4" name="頁尾版面配置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5" name="投影片編號版面配置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版面配置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含標題的內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>
          <a:xfrm>
            <a:off x="685800" y="273050"/>
            <a:ext cx="8229600" cy="1162050"/>
          </a:xfrm>
        </p:spPr>
        <p:txBody>
          <a:bodyPr anchor="ctr"/>
          <a:lstStyle>
            <a:lvl1pPr algn="l">
              <a:buNone/>
              <a:defRPr sz="3600" b="0"/>
            </a:lvl1pPr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文字版面配置區 2"/>
          <p:cNvSpPr>
            <a:spLocks noGrp="1"/>
          </p:cNvSpPr>
          <p:nvPr>
            <p:ph type="body" idx="2"/>
          </p:nvPr>
        </p:nvSpPr>
        <p:spPr>
          <a:xfrm>
            <a:off x="685800" y="1435100"/>
            <a:ext cx="2514600" cy="4572000"/>
          </a:xfrm>
        </p:spPr>
        <p:txBody>
          <a:bodyPr/>
          <a:lstStyle>
            <a:lvl1pPr marL="54864" indent="0"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sp>
        <p:nvSpPr>
          <p:cNvPr id="4" name="內容版面配置區 3"/>
          <p:cNvSpPr>
            <a:spLocks noGrp="1"/>
          </p:cNvSpPr>
          <p:nvPr>
            <p:ph sz="half" idx="1"/>
          </p:nvPr>
        </p:nvSpPr>
        <p:spPr>
          <a:xfrm>
            <a:off x="3429000" y="1435100"/>
            <a:ext cx="5486400" cy="45720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zh-TW" altLang="en-US" smtClean="0"/>
              <a:t>按一下以編輯母片文字樣式</a:t>
            </a:r>
          </a:p>
          <a:p>
            <a:pPr lvl="1" eaLnBrk="1" latinLnBrk="0" hangingPunct="1"/>
            <a:r>
              <a:rPr lang="zh-TW" altLang="en-US" smtClean="0"/>
              <a:t>第二層</a:t>
            </a:r>
          </a:p>
          <a:p>
            <a:pPr lvl="2" eaLnBrk="1" latinLnBrk="0" hangingPunct="1"/>
            <a:r>
              <a:rPr lang="zh-TW" altLang="en-US" smtClean="0"/>
              <a:t>第三層</a:t>
            </a:r>
          </a:p>
          <a:p>
            <a:pPr lvl="3" eaLnBrk="1" latinLnBrk="0" hangingPunct="1"/>
            <a:r>
              <a:rPr lang="zh-TW" altLang="en-US" smtClean="0"/>
              <a:t>第四層</a:t>
            </a:r>
          </a:p>
          <a:p>
            <a:pPr lvl="4" eaLnBrk="1" latinLnBrk="0" hangingPunct="1"/>
            <a:r>
              <a:rPr lang="zh-TW" altLang="en-US" smtClean="0"/>
              <a:t>第五層</a:t>
            </a:r>
            <a:endParaRPr kumimoji="0" lang="en-US"/>
          </a:p>
        </p:txBody>
      </p: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含標題的圖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/>
        </p:nvSpPr>
        <p:spPr>
          <a:xfrm>
            <a:off x="368032" y="0"/>
            <a:ext cx="8778240" cy="1878037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cxnSp>
        <p:nvCxnSpPr>
          <p:cNvPr id="9" name="直線接點 8"/>
          <p:cNvCxnSpPr/>
          <p:nvPr/>
        </p:nvCxnSpPr>
        <p:spPr>
          <a:xfrm flipV="1">
            <a:off x="363195" y="1885028"/>
            <a:ext cx="8782622" cy="0"/>
          </a:xfrm>
          <a:prstGeom prst="line">
            <a:avLst/>
          </a:prstGeom>
          <a:noFill/>
          <a:ln w="19050" cap="flat" cmpd="sng" algn="ctr">
            <a:solidFill>
              <a:srgbClr val="FFFFFF">
                <a:alpha val="100000"/>
              </a:srgbClr>
            </a:solidFill>
            <a:prstDash val="solid"/>
            <a:miter lim="800000"/>
          </a:ln>
          <a:effectLst/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grpSp>
        <p:nvGrpSpPr>
          <p:cNvPr id="10" name="群組 9"/>
          <p:cNvGrpSpPr/>
          <p:nvPr/>
        </p:nvGrpSpPr>
        <p:grpSpPr>
          <a:xfrm rot="5400000">
            <a:off x="8514581" y="1219200"/>
            <a:ext cx="132763" cy="128466"/>
            <a:chOff x="6668087" y="1297746"/>
            <a:chExt cx="161840" cy="156602"/>
          </a:xfrm>
        </p:grpSpPr>
        <p:cxnSp>
          <p:nvCxnSpPr>
            <p:cNvPr id="15" name="直線接點 14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直線接點 15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7" name="直線接點 16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2" name="標題 1"/>
          <p:cNvSpPr>
            <a:spLocks noGrp="1"/>
          </p:cNvSpPr>
          <p:nvPr>
            <p:ph type="title"/>
          </p:nvPr>
        </p:nvSpPr>
        <p:spPr bwMode="grayWhite">
          <a:xfrm>
            <a:off x="914400" y="441251"/>
            <a:ext cx="6858000" cy="701749"/>
          </a:xfrm>
        </p:spPr>
        <p:txBody>
          <a:bodyPr anchor="b"/>
          <a:lstStyle>
            <a:lvl1pPr algn="l">
              <a:buNone/>
              <a:defRPr sz="2100" b="0"/>
            </a:lvl1pPr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3" name="圖片版面配置區 2"/>
          <p:cNvSpPr>
            <a:spLocks noGrp="1"/>
          </p:cNvSpPr>
          <p:nvPr>
            <p:ph type="pic" idx="1"/>
          </p:nvPr>
        </p:nvSpPr>
        <p:spPr>
          <a:xfrm>
            <a:off x="368032" y="1893781"/>
            <a:ext cx="8778240" cy="4960144"/>
          </a:xfrm>
          <a:solidFill>
            <a:schemeClr val="bg2"/>
          </a:solidFill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zh-TW" altLang="en-US" smtClean="0"/>
              <a:t>按一下圖示以新增圖片</a:t>
            </a:r>
            <a:endParaRPr kumimoji="0" lang="en-US"/>
          </a:p>
        </p:txBody>
      </p:sp>
      <p:sp>
        <p:nvSpPr>
          <p:cNvPr id="4" name="文字版面配置區 3"/>
          <p:cNvSpPr>
            <a:spLocks noGrp="1"/>
          </p:cNvSpPr>
          <p:nvPr>
            <p:ph type="body" sz="half" idx="2"/>
          </p:nvPr>
        </p:nvSpPr>
        <p:spPr bwMode="grayWhite">
          <a:xfrm>
            <a:off x="914400" y="1150144"/>
            <a:ext cx="6858000" cy="685800"/>
          </a:xfrm>
        </p:spPr>
        <p:txBody>
          <a:bodyPr/>
          <a:lstStyle>
            <a:lvl1pPr marL="27432" indent="0">
              <a:spcBef>
                <a:spcPts val="0"/>
              </a:spcBef>
              <a:buNone/>
              <a:defRPr sz="1400">
                <a:solidFill>
                  <a:srgbClr val="FFFFFF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</p:txBody>
      </p:sp>
      <p:grpSp>
        <p:nvGrpSpPr>
          <p:cNvPr id="14" name="群組 13"/>
          <p:cNvGrpSpPr/>
          <p:nvPr/>
        </p:nvGrpSpPr>
        <p:grpSpPr>
          <a:xfrm rot="5400000">
            <a:off x="8666981" y="1371600"/>
            <a:ext cx="132763" cy="128466"/>
            <a:chOff x="6668087" y="1297746"/>
            <a:chExt cx="161840" cy="156602"/>
          </a:xfrm>
        </p:grpSpPr>
        <p:cxnSp>
          <p:nvCxnSpPr>
            <p:cNvPr id="11" name="直線接點 10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2" name="直線接點 11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3" name="直線接點 12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8" name="群組 17"/>
          <p:cNvGrpSpPr/>
          <p:nvPr/>
        </p:nvGrpSpPr>
        <p:grpSpPr>
          <a:xfrm rot="5400000">
            <a:off x="8320088" y="1474763"/>
            <a:ext cx="132763" cy="128466"/>
            <a:chOff x="6668087" y="1297746"/>
            <a:chExt cx="161840" cy="156602"/>
          </a:xfrm>
        </p:grpSpPr>
        <p:cxnSp>
          <p:nvCxnSpPr>
            <p:cNvPr id="19" name="直線接點 18"/>
            <p:cNvCxnSpPr/>
            <p:nvPr/>
          </p:nvCxnSpPr>
          <p:spPr>
            <a:xfrm rot="16200000">
              <a:off x="6664064" y="1301769"/>
              <a:ext cx="88509" cy="80463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直線接點 19"/>
            <p:cNvCxnSpPr/>
            <p:nvPr/>
          </p:nvCxnSpPr>
          <p:spPr>
            <a:xfrm rot="16200000" flipV="1">
              <a:off x="6685888" y="1391257"/>
              <a:ext cx="125755" cy="427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直線接點 20"/>
            <p:cNvCxnSpPr/>
            <p:nvPr/>
          </p:nvCxnSpPr>
          <p:spPr>
            <a:xfrm rot="5400000" flipH="1">
              <a:off x="6744524" y="1300853"/>
              <a:ext cx="88509" cy="82296"/>
            </a:xfrm>
            <a:prstGeom prst="line">
              <a:avLst/>
            </a:prstGeom>
            <a:noFill/>
            <a:ln w="25400" cap="rnd" cmpd="sng" algn="ctr">
              <a:solidFill>
                <a:srgbClr val="FFFFFF">
                  <a:alpha val="100000"/>
                </a:srgbClr>
              </a:solidFill>
              <a:prstDash val="solid"/>
            </a:ln>
            <a:effectLst/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5" name="日期版面配置區 4"/>
          <p:cNvSpPr>
            <a:spLocks noGrp="1"/>
          </p:cNvSpPr>
          <p:nvPr>
            <p:ph type="dt" sz="half" idx="10"/>
          </p:nvPr>
        </p:nvSpPr>
        <p:spPr>
          <a:xfrm>
            <a:off x="6477000" y="55499"/>
            <a:ext cx="2133600" cy="365125"/>
          </a:xfrm>
        </p:spPr>
        <p:txBody>
          <a:bodyPr/>
          <a:lstStyle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11"/>
          </p:nvPr>
        </p:nvSpPr>
        <p:spPr>
          <a:xfrm>
            <a:off x="914400" y="55499"/>
            <a:ext cx="5562600" cy="365125"/>
          </a:xfrm>
        </p:spPr>
        <p:txBody>
          <a:bodyPr/>
          <a:lstStyle>
            <a:extLst/>
          </a:lstStyle>
          <a:p>
            <a:endParaRPr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12"/>
          </p:nvPr>
        </p:nvSpPr>
        <p:spPr>
          <a:xfrm>
            <a:off x="8610600" y="55499"/>
            <a:ext cx="457200" cy="365125"/>
          </a:xfrm>
        </p:spPr>
        <p:txBody>
          <a:bodyPr/>
          <a:lstStyle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矩形 6"/>
          <p:cNvSpPr/>
          <p:nvPr/>
        </p:nvSpPr>
        <p:spPr>
          <a:xfrm>
            <a:off x="0" y="-1"/>
            <a:ext cx="365760" cy="6854456"/>
          </a:xfrm>
          <a:prstGeom prst="rect">
            <a:avLst/>
          </a:prstGeom>
          <a:solidFill>
            <a:srgbClr val="FFFFFF">
              <a:alpha val="100000"/>
            </a:srgb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8" name="矩形 7"/>
          <p:cNvSpPr/>
          <p:nvPr/>
        </p:nvSpPr>
        <p:spPr>
          <a:xfrm>
            <a:off x="255291" y="5047394"/>
            <a:ext cx="73152" cy="169164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矩形 8"/>
          <p:cNvSpPr/>
          <p:nvPr/>
        </p:nvSpPr>
        <p:spPr>
          <a:xfrm>
            <a:off x="255291" y="4796819"/>
            <a:ext cx="73152" cy="228600"/>
          </a:xfrm>
          <a:prstGeom prst="rect">
            <a:avLst/>
          </a:prstGeom>
          <a:solidFill>
            <a:schemeClr val="accent3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0" name="矩形 9"/>
          <p:cNvSpPr/>
          <p:nvPr/>
        </p:nvSpPr>
        <p:spPr>
          <a:xfrm>
            <a:off x="255291" y="4637685"/>
            <a:ext cx="73152" cy="137160"/>
          </a:xfrm>
          <a:prstGeom prst="rect">
            <a:avLst/>
          </a:prstGeom>
          <a:solidFill>
            <a:schemeClr val="bg2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1" name="矩形 10"/>
          <p:cNvSpPr/>
          <p:nvPr/>
        </p:nvSpPr>
        <p:spPr>
          <a:xfrm>
            <a:off x="255291" y="4542559"/>
            <a:ext cx="73152" cy="7315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2" name="矩形 11"/>
          <p:cNvSpPr/>
          <p:nvPr/>
        </p:nvSpPr>
        <p:spPr>
          <a:xfrm>
            <a:off x="309558" y="680477"/>
            <a:ext cx="45720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5" name="矩形 14"/>
          <p:cNvSpPr/>
          <p:nvPr/>
        </p:nvSpPr>
        <p:spPr>
          <a:xfrm>
            <a:off x="269073" y="680477"/>
            <a:ext cx="27432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16" name="矩形 15"/>
          <p:cNvSpPr/>
          <p:nvPr/>
        </p:nvSpPr>
        <p:spPr>
          <a:xfrm>
            <a:off x="250020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17" name="矩形 16"/>
          <p:cNvSpPr/>
          <p:nvPr/>
        </p:nvSpPr>
        <p:spPr>
          <a:xfrm>
            <a:off x="221768" y="680477"/>
            <a:ext cx="9144" cy="365760"/>
          </a:xfrm>
          <a:prstGeom prst="rect">
            <a:avLst/>
          </a:prstGeom>
          <a:solidFill>
            <a:srgbClr val="000000">
              <a:alpha val="100000"/>
            </a:srgbClr>
          </a:solidFill>
          <a:ln w="50800" cap="rnd" cmpd="thickThin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 dirty="0"/>
          </a:p>
        </p:txBody>
      </p:sp>
      <p:sp>
        <p:nvSpPr>
          <p:cNvPr id="22" name="標題版面配置區 21"/>
          <p:cNvSpPr>
            <a:spLocks noGrp="1"/>
          </p:cNvSpPr>
          <p:nvPr>
            <p:ph type="title"/>
          </p:nvPr>
        </p:nvSpPr>
        <p:spPr>
          <a:xfrm>
            <a:off x="914400" y="512064"/>
            <a:ext cx="7772400" cy="914400"/>
          </a:xfrm>
          <a:prstGeom prst="rect">
            <a:avLst/>
          </a:prstGeom>
        </p:spPr>
        <p:txBody>
          <a:bodyPr vert="horz" anchor="t">
            <a:noAutofit/>
          </a:bodyPr>
          <a:lstStyle>
            <a:extLst/>
          </a:lstStyle>
          <a:p>
            <a:r>
              <a:rPr kumimoji="0" lang="zh-TW" altLang="en-US" smtClean="0"/>
              <a:t>按一下以編輯母片標題樣式</a:t>
            </a:r>
            <a:endParaRPr kumimoji="0" lang="en-US"/>
          </a:p>
        </p:txBody>
      </p:sp>
      <p:sp>
        <p:nvSpPr>
          <p:cNvPr id="13" name="文字版面配置區 12"/>
          <p:cNvSpPr>
            <a:spLocks noGrp="1"/>
          </p:cNvSpPr>
          <p:nvPr>
            <p:ph type="body" idx="1"/>
          </p:nvPr>
        </p:nvSpPr>
        <p:spPr>
          <a:xfrm>
            <a:off x="914400" y="1783560"/>
            <a:ext cx="7772400" cy="457200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zh-TW" altLang="en-US" smtClean="0"/>
              <a:t>按一下以編輯母片文字樣式</a:t>
            </a:r>
          </a:p>
          <a:p>
            <a:pPr lvl="1" eaLnBrk="1" latinLnBrk="0" hangingPunct="1"/>
            <a:r>
              <a:rPr kumimoji="0" lang="zh-TW" altLang="en-US" smtClean="0"/>
              <a:t>第二層</a:t>
            </a:r>
          </a:p>
          <a:p>
            <a:pPr lvl="2" eaLnBrk="1" latinLnBrk="0" hangingPunct="1"/>
            <a:r>
              <a:rPr kumimoji="0" lang="zh-TW" altLang="en-US" smtClean="0"/>
              <a:t>第三層</a:t>
            </a:r>
          </a:p>
          <a:p>
            <a:pPr lvl="3" eaLnBrk="1" latinLnBrk="0" hangingPunct="1"/>
            <a:r>
              <a:rPr kumimoji="0" lang="zh-TW" altLang="en-US" smtClean="0"/>
              <a:t>第四層</a:t>
            </a:r>
          </a:p>
          <a:p>
            <a:pPr lvl="4" eaLnBrk="1" latinLnBrk="0" hangingPunct="1"/>
            <a:r>
              <a:rPr kumimoji="0" lang="zh-TW" altLang="en-US" smtClean="0"/>
              <a:t>第五層</a:t>
            </a:r>
            <a:endParaRPr kumimoji="0" lang="en-US"/>
          </a:p>
        </p:txBody>
      </p:sp>
      <p:sp>
        <p:nvSpPr>
          <p:cNvPr id="14" name="日期版面配置區 13"/>
          <p:cNvSpPr>
            <a:spLocks noGrp="1"/>
          </p:cNvSpPr>
          <p:nvPr>
            <p:ph type="dt" sz="half" idx="2"/>
          </p:nvPr>
        </p:nvSpPr>
        <p:spPr>
          <a:xfrm>
            <a:off x="64770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7429D6F8-65AB-421C-8A12-D9890559C1C1}" type="datetimeFigureOut">
              <a:rPr lang="zh-TW" altLang="en-US" smtClean="0"/>
              <a:pPr/>
              <a:t>2013/6/10</a:t>
            </a:fld>
            <a:endParaRPr lang="zh-TW" altLang="en-US"/>
          </a:p>
        </p:txBody>
      </p:sp>
      <p:sp>
        <p:nvSpPr>
          <p:cNvPr id="3" name="頁尾版面配置區 2"/>
          <p:cNvSpPr>
            <a:spLocks noGrp="1"/>
          </p:cNvSpPr>
          <p:nvPr>
            <p:ph type="ftr" sz="quarter" idx="3"/>
          </p:nvPr>
        </p:nvSpPr>
        <p:spPr>
          <a:xfrm>
            <a:off x="914400" y="6416675"/>
            <a:ext cx="5562600" cy="365125"/>
          </a:xfrm>
          <a:prstGeom prst="rect">
            <a:avLst/>
          </a:prstGeom>
        </p:spPr>
        <p:txBody>
          <a:bodyPr vert="horz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endParaRPr lang="zh-TW" altLang="en-US"/>
          </a:p>
        </p:txBody>
      </p:sp>
      <p:sp>
        <p:nvSpPr>
          <p:cNvPr id="23" name="投影片編號版面配置區 22"/>
          <p:cNvSpPr>
            <a:spLocks noGrp="1"/>
          </p:cNvSpPr>
          <p:nvPr>
            <p:ph type="sldNum" sz="quarter" idx="4"/>
          </p:nvPr>
        </p:nvSpPr>
        <p:spPr>
          <a:xfrm>
            <a:off x="8610600" y="6416675"/>
            <a:ext cx="4572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  <a:extLst/>
          </a:lstStyle>
          <a:p>
            <a:fld id="{C8924570-FD02-4AAE-ADF1-4A9A24C13830}" type="slidenum">
              <a:rPr lang="zh-TW" altLang="en-US" smtClean="0"/>
              <a:pPr/>
              <a:t>‹#›</a:t>
            </a:fld>
            <a:endParaRPr lang="zh-TW" alt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000" kern="1200" spc="-100" baseline="0">
          <a:solidFill>
            <a:schemeClr val="tx2">
              <a:satMod val="200000"/>
            </a:schemeClr>
          </a:solidFill>
          <a:latin typeface="+mj-lt"/>
          <a:ea typeface="+mj-ea"/>
          <a:cs typeface="+mj-cs"/>
        </a:defRPr>
      </a:lvl1pPr>
      <a:extLst/>
    </p:titleStyle>
    <p:bodyStyle>
      <a:lvl1pPr marL="411480" indent="-342900" algn="l" rtl="0" eaLnBrk="1" latinLnBrk="0" hangingPunct="1">
        <a:spcBef>
          <a:spcPts val="700"/>
        </a:spcBef>
        <a:buClr>
          <a:schemeClr val="tx2"/>
        </a:buClr>
        <a:buSzPct val="95000"/>
        <a:buFont typeface="Wingdings"/>
        <a:buChar char="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40664" indent="-285750" algn="l" rtl="0" eaLnBrk="1" latinLnBrk="0" hangingPunct="1">
        <a:spcBef>
          <a:spcPct val="20000"/>
        </a:spcBef>
        <a:buClr>
          <a:schemeClr val="accent2"/>
        </a:buClr>
        <a:buSzPct val="90000"/>
        <a:buFont typeface="Wingdings"/>
        <a:buChar char="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96696" indent="-228600" algn="l" rtl="0" eaLnBrk="1" latinLnBrk="0" hangingPunct="1">
        <a:spcBef>
          <a:spcPct val="20000"/>
        </a:spcBef>
        <a:buClr>
          <a:schemeClr val="accent2"/>
        </a:buClr>
        <a:buFont typeface="Wingdings 2"/>
        <a:buChar char="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61872" indent="-228600" algn="l" rtl="0" eaLnBrk="1" latinLnBrk="0" hangingPunct="1">
        <a:spcBef>
          <a:spcPct val="20000"/>
        </a:spcBef>
        <a:buClr>
          <a:schemeClr val="accent3"/>
        </a:buClr>
        <a:buFont typeface="Wingdings 3"/>
        <a:buChar char="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4pPr>
      <a:lvl5pPr marL="14813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9928" indent="-210312" algn="l" rtl="0" eaLnBrk="1" latinLnBrk="0" hangingPunct="1">
        <a:spcBef>
          <a:spcPct val="20000"/>
        </a:spcBef>
        <a:buClr>
          <a:schemeClr val="accent3"/>
        </a:buClr>
        <a:buFont typeface="Wingdings 2"/>
        <a:buChar char="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01952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093976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286000" indent="-182880" algn="l" rtl="0" eaLnBrk="1" latinLnBrk="0" hangingPunct="1">
        <a:spcBef>
          <a:spcPct val="20000"/>
        </a:spcBef>
        <a:buClr>
          <a:schemeClr val="accent4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tw.rd.yahoo.com/referurl/knowledge/maps/*http:/tw.maps.yahoo.com/?ei=utf8&amp;addr=%E5%8C%97%E5%B8%82%E8%BF%AA%E5%8C%96%E8%A1%97%E4%B8%80%E6%AE%B5175%E8%99%9F" TargetMode="External"/><Relationship Id="rId2" Type="http://schemas.openxmlformats.org/officeDocument/2006/relationships/hyperlink" Target="http://tw.rd.yahoo.com/referurl/knowledge/maps/*http:/tw.maps.yahoo.com/?ei=utf8&amp;addr=%E5%8C%97%E5%B8%82%E8%BF%AA%E5%8C%96%E8%A1%97%E4%B8%80%E6%AE%B5160%E8%99%9F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r>
              <a:rPr lang="zh-TW" altLang="en-US" sz="9600" dirty="0"/>
              <a:t>台南一日遊</a:t>
            </a:r>
          </a:p>
        </p:txBody>
      </p:sp>
      <p:sp>
        <p:nvSpPr>
          <p:cNvPr id="3" name="副標題 2"/>
          <p:cNvSpPr>
            <a:spLocks noGrp="1"/>
          </p:cNvSpPr>
          <p:nvPr>
            <p:ph type="subTitle" idx="1"/>
          </p:nvPr>
        </p:nvSpPr>
        <p:spPr>
          <a:xfrm>
            <a:off x="1115616" y="2852936"/>
            <a:ext cx="7067128" cy="1508760"/>
          </a:xfrm>
        </p:spPr>
        <p:txBody>
          <a:bodyPr>
            <a:normAutofit fontScale="85000" lnSpcReduction="20000"/>
          </a:bodyPr>
          <a:lstStyle/>
          <a:p>
            <a:r>
              <a:rPr lang="zh-TW" altLang="en-US" sz="4400" dirty="0" smtClean="0"/>
              <a:t>製作人：莊聖德</a:t>
            </a:r>
            <a:endParaRPr lang="en-US" altLang="zh-TW" sz="4400" dirty="0" smtClean="0"/>
          </a:p>
          <a:p>
            <a:r>
              <a:rPr lang="zh-TW" altLang="en-US" sz="4400" dirty="0" smtClean="0"/>
              <a:t>號碼：０４</a:t>
            </a:r>
            <a:endParaRPr lang="en-US" altLang="zh-TW" sz="4400" dirty="0" smtClean="0"/>
          </a:p>
          <a:p>
            <a:r>
              <a:rPr lang="zh-TW" altLang="en-US" sz="4400" dirty="0" smtClean="0"/>
              <a:t>班級：１１０</a:t>
            </a:r>
            <a:endParaRPr lang="zh-TW" altLang="en-US" sz="4400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第一天 安平豆花</a:t>
            </a:r>
            <a:r>
              <a:rPr lang="en-US" altLang="zh-TW" dirty="0" smtClean="0"/>
              <a:t>(</a:t>
            </a:r>
            <a:r>
              <a:rPr lang="zh-TW" altLang="en-US" dirty="0" smtClean="0"/>
              <a:t>上午</a:t>
            </a:r>
            <a:r>
              <a:rPr lang="en-US" altLang="zh-TW" dirty="0" smtClean="0"/>
              <a:t>)</a:t>
            </a:r>
            <a:br>
              <a:rPr lang="en-US" altLang="zh-TW" dirty="0" smtClean="0"/>
            </a:br>
            <a:endParaRPr lang="zh-TW" altLang="en-US" dirty="0"/>
          </a:p>
        </p:txBody>
      </p:sp>
      <p:pic>
        <p:nvPicPr>
          <p:cNvPr id="4" name="內容版面配置區 3" descr="images.jpg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4860032" y="1556792"/>
            <a:ext cx="3384376" cy="3385095"/>
          </a:xfrm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安平豆花</a:t>
            </a:r>
            <a:r>
              <a:rPr lang="en-US" altLang="zh-TW" dirty="0" smtClean="0"/>
              <a:t/>
            </a:r>
            <a:br>
              <a:rPr lang="en-US" altLang="zh-TW" dirty="0" smtClean="0"/>
            </a:b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>
          <a:xfrm>
            <a:off x="914400" y="1783560"/>
            <a:ext cx="7772400" cy="11222504"/>
          </a:xfrm>
        </p:spPr>
        <p:txBody>
          <a:bodyPr>
            <a:noAutofit/>
          </a:bodyPr>
          <a:lstStyle/>
          <a:p>
            <a:r>
              <a:rPr lang="zh-TW" altLang="en-US" sz="2400" dirty="0" smtClean="0"/>
              <a:t>安平豆花</a:t>
            </a:r>
            <a:endParaRPr lang="en-US" altLang="zh-TW" sz="2400" dirty="0" smtClean="0"/>
          </a:p>
          <a:p>
            <a:r>
              <a:rPr lang="zh-TW" altLang="en-US" sz="2400" dirty="0" smtClean="0"/>
              <a:t>遵循古法精製，成品的豆花香嫩細軟加上甘蔗所熬製的糖水，原汁原味，令人垂涎三尺。</a:t>
            </a:r>
            <a:r>
              <a:rPr lang="en-US" altLang="zh-TW" sz="2400" dirty="0" smtClean="0"/>
              <a:t>(</a:t>
            </a:r>
            <a:r>
              <a:rPr lang="zh-TW" altLang="en-US" sz="2400" dirty="0" smtClean="0"/>
              <a:t>本產品為非基因改造有機黃豆製作</a:t>
            </a:r>
            <a:r>
              <a:rPr lang="en-US" altLang="zh-TW" sz="2400" dirty="0" smtClean="0"/>
              <a:t>) </a:t>
            </a: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本系列商品共有五種口味配料</a:t>
            </a:r>
            <a:r>
              <a:rPr lang="en-US" altLang="zh-TW" sz="2400" dirty="0" smtClean="0"/>
              <a:t>︰ </a:t>
            </a: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原味豆花、紅豆豆花、珍珠豆花、檸檬豆花、綠豆豆花 </a:t>
            </a:r>
            <a:br>
              <a:rPr lang="zh-TW" altLang="en-US" sz="2400" dirty="0" smtClean="0"/>
            </a:b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en-US" altLang="zh-TW" sz="2400" dirty="0" smtClean="0"/>
              <a:t>{</a:t>
            </a:r>
            <a:r>
              <a:rPr lang="zh-TW" altLang="en-US" sz="2400" dirty="0" smtClean="0"/>
              <a:t>紅豆豆花</a:t>
            </a:r>
            <a:r>
              <a:rPr lang="en-US" altLang="zh-TW" sz="2400" dirty="0" smtClean="0"/>
              <a:t>}-------</a:t>
            </a:r>
            <a:r>
              <a:rPr lang="zh-TW" altLang="en-US" sz="2400" dirty="0" smtClean="0"/>
              <a:t>選自屏東萬丹的大顆飽滿紅豆，經過數小時的熬煮，香濃的紅豆香氣，絕非罐頭食品可 比。 </a:t>
            </a:r>
            <a:br>
              <a:rPr lang="zh-TW" altLang="en-US" sz="2400" dirty="0" smtClean="0"/>
            </a:b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en-US" altLang="zh-TW" sz="2400" dirty="0" smtClean="0"/>
              <a:t>{</a:t>
            </a:r>
            <a:r>
              <a:rPr lang="zh-TW" altLang="en-US" sz="2400" dirty="0" smtClean="0"/>
              <a:t>珍珠豆花</a:t>
            </a:r>
            <a:r>
              <a:rPr lang="en-US" altLang="zh-TW" sz="2400" dirty="0" smtClean="0"/>
              <a:t>}-------QQ</a:t>
            </a:r>
            <a:r>
              <a:rPr lang="zh-TW" altLang="en-US" sz="2400" dirty="0" smtClean="0"/>
              <a:t>的小珍珠，又有人暱稱青蛙下蛋，搭配香嫩細軟的豆花，口感一絕。 </a:t>
            </a:r>
            <a:br>
              <a:rPr lang="zh-TW" altLang="en-US" sz="2400" dirty="0" smtClean="0"/>
            </a:b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en-US" altLang="zh-TW" sz="2400" dirty="0" smtClean="0"/>
              <a:t>{</a:t>
            </a:r>
            <a:r>
              <a:rPr lang="zh-TW" altLang="en-US" sz="2400" dirty="0" smtClean="0"/>
              <a:t>綠豆豆花</a:t>
            </a:r>
            <a:r>
              <a:rPr lang="en-US" altLang="zh-TW" sz="2400" dirty="0" smtClean="0"/>
              <a:t>}-------</a:t>
            </a:r>
            <a:r>
              <a:rPr lang="zh-TW" altLang="en-US" sz="2400" dirty="0" smtClean="0"/>
              <a:t>消暑美味的綠豆，一樣採自台灣，新鮮熬煮，香味滿口。 </a:t>
            </a:r>
            <a:br>
              <a:rPr lang="zh-TW" altLang="en-US" sz="2400" dirty="0" smtClean="0"/>
            </a:b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en-US" altLang="zh-TW" sz="2400" dirty="0" smtClean="0"/>
              <a:t>{</a:t>
            </a:r>
            <a:r>
              <a:rPr lang="zh-TW" altLang="en-US" sz="2400" dirty="0" smtClean="0"/>
              <a:t>檸檬豆花</a:t>
            </a:r>
            <a:r>
              <a:rPr lang="en-US" altLang="zh-TW" sz="2400" dirty="0" smtClean="0"/>
              <a:t>}-------</a:t>
            </a:r>
            <a:r>
              <a:rPr lang="zh-TW" altLang="en-US" sz="2400" dirty="0" smtClean="0"/>
              <a:t>淋上新鮮的檸檬原汁，口感清新，酸酸甜甜，戀愛幸福的好滋味。 </a:t>
            </a:r>
            <a:br>
              <a:rPr lang="zh-TW" altLang="en-US" sz="2400" dirty="0" smtClean="0"/>
            </a:b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大豆</a:t>
            </a:r>
            <a:r>
              <a:rPr lang="en-US" altLang="zh-TW" sz="2400" dirty="0" smtClean="0"/>
              <a:t>(</a:t>
            </a:r>
            <a:r>
              <a:rPr lang="zh-TW" altLang="en-US" sz="2400" dirty="0" smtClean="0"/>
              <a:t>學名為</a:t>
            </a:r>
            <a:r>
              <a:rPr lang="en-US" altLang="zh-TW" sz="2400" dirty="0" err="1" smtClean="0"/>
              <a:t>Glycine</a:t>
            </a:r>
            <a:r>
              <a:rPr lang="en-US" altLang="zh-TW" sz="2400" dirty="0" smtClean="0"/>
              <a:t> max Merrill</a:t>
            </a:r>
            <a:r>
              <a:rPr lang="zh-TW" altLang="en-US" sz="2400" dirty="0" smtClean="0"/>
              <a:t>，亦稱為黃豆</a:t>
            </a:r>
            <a:r>
              <a:rPr lang="en-US" altLang="zh-TW" sz="2400" dirty="0" smtClean="0"/>
              <a:t>)</a:t>
            </a:r>
            <a:r>
              <a:rPr lang="zh-TW" altLang="en-US" sz="2400" dirty="0" smtClean="0"/>
              <a:t>係莢豆科，一年生草本。早在數千年前，在中國最先栽培，將它做為食物並發現其營養價值而供為食物蛋白質與油脂的來源，而中國神農帝王將它列為五穀之一，對飲食生活甚具關鍵重要性。爾後經由韓國傳到日本，即由素食者將大豆及其加工產品帶到日本，使其盛行於東瀛。而使日本成為世界最為長壽的國家。進而再傳到歐洲，美國及南美洲等，尤其在美國發揚光大，使美國成為世界的大豆王國。 </a:t>
            </a:r>
            <a:br>
              <a:rPr lang="zh-TW" altLang="en-US" sz="2400" dirty="0" smtClean="0"/>
            </a:b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在中國被稱為大豆，而美國人指它為</a:t>
            </a:r>
            <a:r>
              <a:rPr lang="en-US" altLang="zh-TW" sz="2400" dirty="0" smtClean="0"/>
              <a:t>"Greater Bean"(Ta </a:t>
            </a:r>
            <a:r>
              <a:rPr lang="en-US" altLang="zh-TW" sz="2400" dirty="0" err="1" smtClean="0"/>
              <a:t>Tou</a:t>
            </a:r>
            <a:r>
              <a:rPr lang="en-US" altLang="zh-TW" sz="2400" dirty="0" smtClean="0"/>
              <a:t>)</a:t>
            </a:r>
            <a:r>
              <a:rPr lang="zh-TW" altLang="en-US" sz="2400" dirty="0" smtClean="0"/>
              <a:t>，在美國又號稱為神奇的豆</a:t>
            </a:r>
            <a:r>
              <a:rPr lang="en-US" altLang="zh-TW" sz="2400" dirty="0" smtClean="0"/>
              <a:t>(Miracle Beans)</a:t>
            </a:r>
            <a:r>
              <a:rPr lang="zh-TW" altLang="en-US" sz="2400" dirty="0" smtClean="0"/>
              <a:t>，而由於它帶有黃顏色也被稱為黃豆</a:t>
            </a:r>
            <a:r>
              <a:rPr lang="en-US" altLang="zh-TW" sz="2400" dirty="0" smtClean="0"/>
              <a:t>(Yellow Soybeans)</a:t>
            </a:r>
            <a:r>
              <a:rPr lang="zh-TW" altLang="en-US" sz="2400" dirty="0" smtClean="0"/>
              <a:t>。</a:t>
            </a:r>
            <a:endParaRPr lang="zh-TW" altLang="en-US" sz="24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標題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TW" altLang="en-US" dirty="0" smtClean="0"/>
              <a:t>豆花製作</a:t>
            </a:r>
            <a:endParaRPr lang="zh-TW" altLang="en-US" dirty="0"/>
          </a:p>
        </p:txBody>
      </p:sp>
      <p:sp>
        <p:nvSpPr>
          <p:cNvPr id="3" name="內容版面配置區 2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zh-TW" altLang="en-US" sz="2400" dirty="0" smtClean="0"/>
              <a:t>～ 一定要從豆漿開始講 ～</a:t>
            </a:r>
          </a:p>
          <a:p>
            <a:r>
              <a:rPr lang="zh-TW" altLang="en-US" sz="2400" dirty="0" smtClean="0"/>
              <a:t>◆ 豆漿（清漿） </a:t>
            </a:r>
            <a:r>
              <a:rPr lang="en-US" altLang="zh-TW" sz="2400" dirty="0" smtClean="0"/>
              <a:t>/  </a:t>
            </a:r>
            <a:r>
              <a:rPr lang="zh-TW" altLang="en-US" sz="2400" b="1" dirty="0" smtClean="0"/>
              <a:t>黃豆與水的標準比例 </a:t>
            </a:r>
            <a:r>
              <a:rPr lang="en-US" altLang="zh-TW" sz="2400" b="1" dirty="0" smtClean="0"/>
              <a:t>1</a:t>
            </a:r>
            <a:r>
              <a:rPr lang="zh-TW" altLang="en-US" sz="2400" b="1" dirty="0" smtClean="0"/>
              <a:t>：</a:t>
            </a:r>
            <a:r>
              <a:rPr lang="en-US" altLang="zh-TW" sz="2400" b="1" dirty="0" smtClean="0"/>
              <a:t>8 </a:t>
            </a:r>
            <a:br>
              <a:rPr lang="en-US" altLang="zh-TW" sz="2400" b="1" dirty="0" smtClean="0"/>
            </a:br>
            <a:r>
              <a:rPr lang="zh-TW" altLang="en-US" sz="2400" dirty="0" smtClean="0"/>
              <a:t>◆ 黃豆一台斤：清水</a:t>
            </a:r>
            <a:r>
              <a:rPr lang="en-US" altLang="zh-TW" sz="2400" dirty="0" smtClean="0"/>
              <a:t>4800cc</a:t>
            </a:r>
            <a:br>
              <a:rPr lang="en-US" altLang="zh-TW" sz="2400" dirty="0" smtClean="0"/>
            </a:br>
            <a:r>
              <a:rPr lang="en-US" altLang="zh-TW" sz="2400" dirty="0" smtClean="0"/>
              <a:t>◇ </a:t>
            </a:r>
            <a:r>
              <a:rPr lang="zh-TW" altLang="en-US" sz="2400" dirty="0" smtClean="0"/>
              <a:t>標準比例定義標準是因後續若製作豆花等食品的最佳比例來的～</a:t>
            </a:r>
            <a:br>
              <a:rPr lang="zh-TW" altLang="en-US" sz="2400" dirty="0" smtClean="0"/>
            </a:br>
            <a:r>
              <a:rPr lang="zh-TW" altLang="en-US" sz="2400" dirty="0" smtClean="0"/>
              <a:t>◇ 若僅做豆漿，可依個人口味增減水量來控制濃、淡口感！！</a:t>
            </a:r>
          </a:p>
          <a:p>
            <a:r>
              <a:rPr lang="en-US" altLang="zh-TW" sz="2400" dirty="0" smtClean="0"/>
              <a:t>1》</a:t>
            </a:r>
            <a:r>
              <a:rPr lang="zh-TW" altLang="en-US" sz="2400" b="1" dirty="0" smtClean="0"/>
              <a:t>選豆</a:t>
            </a:r>
            <a:br>
              <a:rPr lang="zh-TW" altLang="en-US" sz="2400" b="1" dirty="0" smtClean="0"/>
            </a:br>
            <a:r>
              <a:rPr lang="zh-TW" altLang="en-US" sz="2400" dirty="0" smtClean="0"/>
              <a:t>◇ </a:t>
            </a:r>
            <a:r>
              <a:rPr lang="zh-TW" altLang="en-US" sz="2400" b="1" dirty="0" smtClean="0"/>
              <a:t>挑除雜物及壞豆！！</a:t>
            </a:r>
            <a:br>
              <a:rPr lang="zh-TW" altLang="en-US" sz="2400" b="1" dirty="0" smtClean="0"/>
            </a:br>
            <a:r>
              <a:rPr lang="zh-TW" altLang="en-US" sz="2400" dirty="0" smtClean="0"/>
              <a:t>◇ 壞豆＝外貌形體不完整的豆子，會影響豆漿的風味！！</a:t>
            </a:r>
          </a:p>
          <a:p>
            <a:r>
              <a:rPr lang="en-US" altLang="zh-TW" sz="2400" dirty="0" smtClean="0"/>
              <a:t>2》</a:t>
            </a:r>
            <a:r>
              <a:rPr lang="zh-TW" altLang="en-US" sz="2400" b="1" dirty="0" smtClean="0"/>
              <a:t>洗豆</a:t>
            </a: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◇ 重複換水搓洗到水清為止</a:t>
            </a:r>
            <a:br>
              <a:rPr lang="zh-TW" altLang="en-US" sz="2400" dirty="0" smtClean="0"/>
            </a:br>
            <a:r>
              <a:rPr lang="zh-TW" altLang="en-US" sz="2400" dirty="0" smtClean="0"/>
              <a:t>◇ 同時也進行</a:t>
            </a:r>
            <a:r>
              <a:rPr lang="zh-TW" altLang="en-US" sz="2400" b="1" dirty="0" smtClean="0"/>
              <a:t>挑除雜物及壞豆</a:t>
            </a:r>
            <a:r>
              <a:rPr lang="zh-TW" altLang="en-US" sz="2400" dirty="0" smtClean="0"/>
              <a:t>～</a:t>
            </a:r>
          </a:p>
          <a:p>
            <a:r>
              <a:rPr lang="en-US" altLang="zh-TW" sz="2400" dirty="0" smtClean="0"/>
              <a:t>3》</a:t>
            </a:r>
            <a:r>
              <a:rPr lang="zh-TW" altLang="en-US" sz="2400" b="1" dirty="0" smtClean="0"/>
              <a:t>浸泡 </a:t>
            </a:r>
            <a:r>
              <a:rPr lang="en-US" altLang="zh-TW" sz="2400" dirty="0" smtClean="0"/>
              <a:t>/ </a:t>
            </a:r>
            <a:r>
              <a:rPr lang="zh-TW" altLang="en-US" sz="2400" dirty="0" smtClean="0"/>
              <a:t>常溫</a:t>
            </a:r>
            <a:br>
              <a:rPr lang="zh-TW" altLang="en-US" sz="2400" dirty="0" smtClean="0"/>
            </a:br>
            <a:r>
              <a:rPr lang="zh-TW" altLang="en-US" sz="2400" dirty="0" smtClean="0"/>
              <a:t>◇ 夏天</a:t>
            </a:r>
            <a:r>
              <a:rPr lang="en-US" altLang="zh-TW" sz="2400" dirty="0" smtClean="0"/>
              <a:t>4</a:t>
            </a:r>
            <a:r>
              <a:rPr lang="zh-TW" altLang="en-US" sz="2400" dirty="0" smtClean="0"/>
              <a:t>～</a:t>
            </a:r>
            <a:r>
              <a:rPr lang="en-US" altLang="zh-TW" sz="2400" dirty="0" smtClean="0"/>
              <a:t>5</a:t>
            </a:r>
            <a:r>
              <a:rPr lang="zh-TW" altLang="en-US" sz="2400" dirty="0" smtClean="0"/>
              <a:t>小時 </a:t>
            </a:r>
            <a:r>
              <a:rPr lang="en-US" altLang="zh-TW" sz="2400" dirty="0" smtClean="0"/>
              <a:t>/ </a:t>
            </a:r>
            <a:r>
              <a:rPr lang="zh-TW" altLang="en-US" sz="2400" dirty="0" smtClean="0"/>
              <a:t>冬天</a:t>
            </a:r>
            <a:r>
              <a:rPr lang="en-US" altLang="zh-TW" sz="2400" dirty="0" smtClean="0"/>
              <a:t>5</a:t>
            </a:r>
            <a:r>
              <a:rPr lang="zh-TW" altLang="en-US" sz="2400" dirty="0" smtClean="0"/>
              <a:t>～</a:t>
            </a:r>
            <a:r>
              <a:rPr lang="en-US" altLang="zh-TW" sz="2400" dirty="0" smtClean="0"/>
              <a:t>7</a:t>
            </a:r>
            <a:r>
              <a:rPr lang="zh-TW" altLang="en-US" sz="2400" dirty="0" smtClean="0"/>
              <a:t>小時！！</a:t>
            </a:r>
            <a:br>
              <a:rPr lang="zh-TW" altLang="en-US" sz="2400" dirty="0" smtClean="0"/>
            </a:br>
            <a:r>
              <a:rPr lang="zh-TW" altLang="en-US" sz="2400" dirty="0" smtClean="0"/>
              <a:t>◇ 若放置冰箱冷藏浸泡，時間需加長～</a:t>
            </a:r>
          </a:p>
          <a:p>
            <a:r>
              <a:rPr lang="zh-TW" altLang="en-US" sz="2400" dirty="0" smtClean="0"/>
              <a:t>◆ 輕搓可分兩瓣，剖面色澤一致既可</a:t>
            </a:r>
            <a:br>
              <a:rPr lang="zh-TW" altLang="en-US" sz="2400" dirty="0" smtClean="0"/>
            </a:br>
            <a:r>
              <a:rPr lang="zh-TW" altLang="en-US" sz="2400" dirty="0" smtClean="0"/>
              <a:t>◇ 浸泡的標準為：把黃豆搓開，豆心沒有白點，既表示以完全浸透！！</a:t>
            </a:r>
          </a:p>
          <a:p>
            <a:r>
              <a:rPr lang="en-US" altLang="zh-TW" sz="2400" dirty="0" smtClean="0"/>
              <a:t>4》</a:t>
            </a:r>
            <a:r>
              <a:rPr lang="zh-TW" altLang="en-US" sz="2400" b="1" dirty="0" smtClean="0"/>
              <a:t>每</a:t>
            </a:r>
            <a:r>
              <a:rPr lang="en-US" altLang="zh-TW" sz="2400" b="1" dirty="0" smtClean="0"/>
              <a:t>1</a:t>
            </a:r>
            <a:r>
              <a:rPr lang="zh-TW" altLang="en-US" sz="2400" b="1" dirty="0" smtClean="0"/>
              <a:t>～</a:t>
            </a:r>
            <a:r>
              <a:rPr lang="en-US" altLang="zh-TW" sz="2400" b="1" dirty="0" smtClean="0"/>
              <a:t>1.5</a:t>
            </a:r>
            <a:r>
              <a:rPr lang="zh-TW" altLang="en-US" sz="2400" b="1" dirty="0" smtClean="0"/>
              <a:t>小時換水一次（非常重要！！）</a:t>
            </a: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◇ 若長時間不換水，表面會起泡（發酵現象），產生臭味（豆漿成品會有霉味），且無法保存 ～</a:t>
            </a:r>
            <a:br>
              <a:rPr lang="zh-TW" altLang="en-US" sz="2400" dirty="0" smtClean="0"/>
            </a:br>
            <a:r>
              <a:rPr lang="zh-TW" altLang="en-US" sz="2400" dirty="0" smtClean="0"/>
              <a:t>◇ 黃豆若浸透，體積會膨脹會膨脹約</a:t>
            </a:r>
            <a:r>
              <a:rPr lang="en-US" altLang="zh-TW" sz="2400" dirty="0" smtClean="0"/>
              <a:t>2.5</a:t>
            </a:r>
            <a:r>
              <a:rPr lang="zh-TW" altLang="en-US" sz="2400" dirty="0" smtClean="0"/>
              <a:t>倍，因很多人不知需換水，所以才會有</a:t>
            </a:r>
            <a:r>
              <a:rPr lang="en-US" altLang="zh-TW" sz="2400" dirty="0" smtClean="0"/>
              <a:t>2</a:t>
            </a:r>
            <a:r>
              <a:rPr lang="zh-TW" altLang="en-US" sz="2400" dirty="0" smtClean="0"/>
              <a:t>倍、</a:t>
            </a:r>
            <a:r>
              <a:rPr lang="en-US" altLang="zh-TW" sz="2400" dirty="0" smtClean="0"/>
              <a:t>3</a:t>
            </a:r>
            <a:r>
              <a:rPr lang="zh-TW" altLang="en-US" sz="2400" dirty="0" smtClean="0"/>
              <a:t>倍、</a:t>
            </a:r>
            <a:r>
              <a:rPr lang="en-US" altLang="zh-TW" sz="2400" dirty="0" smtClean="0"/>
              <a:t>4</a:t>
            </a:r>
            <a:r>
              <a:rPr lang="zh-TW" altLang="en-US" sz="2400" dirty="0" smtClean="0"/>
              <a:t>倍等傳言</a:t>
            </a:r>
            <a:r>
              <a:rPr lang="en-US" altLang="zh-TW" sz="2400" dirty="0" smtClean="0"/>
              <a:t>.....</a:t>
            </a:r>
            <a:br>
              <a:rPr lang="en-US" altLang="zh-TW" sz="2400" dirty="0" smtClean="0"/>
            </a:br>
            <a:r>
              <a:rPr lang="en-US" altLang="zh-TW" sz="2400" dirty="0" smtClean="0"/>
              <a:t>◇ </a:t>
            </a:r>
            <a:r>
              <a:rPr lang="zh-TW" altLang="en-US" sz="2400" dirty="0" smtClean="0"/>
              <a:t>置水量約</a:t>
            </a:r>
            <a:r>
              <a:rPr lang="en-US" altLang="zh-TW" sz="2400" dirty="0" smtClean="0"/>
              <a:t>1.5</a:t>
            </a:r>
            <a:r>
              <a:rPr lang="zh-TW" altLang="en-US" sz="2400" dirty="0" smtClean="0"/>
              <a:t>～</a:t>
            </a:r>
            <a:r>
              <a:rPr lang="en-US" altLang="zh-TW" sz="2400" dirty="0" smtClean="0"/>
              <a:t>2</a:t>
            </a:r>
            <a:r>
              <a:rPr lang="zh-TW" altLang="en-US" sz="2400" dirty="0" smtClean="0"/>
              <a:t>倍既可！！（因有換水～）</a:t>
            </a:r>
          </a:p>
          <a:p>
            <a:r>
              <a:rPr lang="zh-TW" altLang="en-US" sz="2400" dirty="0" smtClean="0"/>
              <a:t>◆ 放置冰箱需加封保鮮膜</a:t>
            </a:r>
            <a:br>
              <a:rPr lang="zh-TW" altLang="en-US" sz="2400" dirty="0" smtClean="0"/>
            </a:br>
            <a:r>
              <a:rPr lang="zh-TW" altLang="en-US" sz="2400" dirty="0" smtClean="0"/>
              <a:t>◇ 以免吸附雜味，影響風味！！</a:t>
            </a:r>
          </a:p>
          <a:p>
            <a:r>
              <a:rPr lang="en-US" altLang="zh-TW" sz="2400" dirty="0" smtClean="0"/>
              <a:t>5》</a:t>
            </a:r>
            <a:r>
              <a:rPr lang="zh-TW" altLang="en-US" sz="2400" b="1" dirty="0" smtClean="0"/>
              <a:t>瀝水</a:t>
            </a: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◇ 不要泡豆的水！！</a:t>
            </a:r>
          </a:p>
          <a:p>
            <a:r>
              <a:rPr lang="en-US" altLang="zh-TW" sz="2400" dirty="0" smtClean="0"/>
              <a:t>6》</a:t>
            </a:r>
            <a:r>
              <a:rPr lang="zh-TW" altLang="en-US" sz="2400" b="1" dirty="0" smtClean="0"/>
              <a:t>磨豆</a:t>
            </a:r>
            <a:endParaRPr lang="zh-TW" altLang="en-US" sz="2400" dirty="0" smtClean="0"/>
          </a:p>
          <a:p>
            <a:r>
              <a:rPr lang="en-US" altLang="zh-TW" sz="2400" dirty="0" smtClean="0"/>
              <a:t>7》</a:t>
            </a:r>
            <a:r>
              <a:rPr lang="zh-TW" altLang="en-US" sz="2400" b="1" dirty="0" smtClean="0"/>
              <a:t>濾渣</a:t>
            </a:r>
            <a:endParaRPr lang="zh-TW" altLang="en-US" sz="2400" dirty="0" smtClean="0"/>
          </a:p>
          <a:p>
            <a:r>
              <a:rPr lang="en-US" altLang="zh-TW" sz="2400" dirty="0" smtClean="0"/>
              <a:t>8》</a:t>
            </a:r>
            <a:r>
              <a:rPr lang="zh-TW" altLang="en-US" sz="2400" b="1" dirty="0" smtClean="0"/>
              <a:t>煮沸（斷生）</a:t>
            </a: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◇ 全程照顧、攪動，火千萬不能大！！</a:t>
            </a:r>
            <a:br>
              <a:rPr lang="zh-TW" altLang="en-US" sz="2400" dirty="0" smtClean="0"/>
            </a:br>
            <a:r>
              <a:rPr lang="zh-TW" altLang="en-US" sz="2400" dirty="0" smtClean="0"/>
              <a:t>◇ 中小火滾後續煮 </a:t>
            </a:r>
            <a:r>
              <a:rPr lang="en-US" altLang="zh-TW" sz="2400" dirty="0" smtClean="0"/>
              <a:t>3</a:t>
            </a:r>
            <a:r>
              <a:rPr lang="zh-TW" altLang="en-US" sz="2400" dirty="0" smtClean="0"/>
              <a:t>～</a:t>
            </a:r>
            <a:r>
              <a:rPr lang="en-US" altLang="zh-TW" sz="2400" dirty="0" smtClean="0"/>
              <a:t>4</a:t>
            </a:r>
            <a:r>
              <a:rPr lang="zh-TW" altLang="en-US" sz="2400" dirty="0" smtClean="0"/>
              <a:t>分鐘，待消泡既可～</a:t>
            </a:r>
          </a:p>
          <a:p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b="1" dirty="0" smtClean="0"/>
              <a:t>◇◆  豆花不敗  ◆◇</a:t>
            </a:r>
            <a:endParaRPr lang="zh-TW" altLang="en-US" sz="2400" dirty="0" smtClean="0"/>
          </a:p>
          <a:p>
            <a:r>
              <a:rPr lang="zh-TW" altLang="en-US" sz="2400" b="1" dirty="0" smtClean="0"/>
              <a:t>◆ 凝固劑：（燒石膏</a:t>
            </a:r>
            <a:r>
              <a:rPr lang="en-US" altLang="zh-TW" sz="2400" b="1" dirty="0" smtClean="0"/>
              <a:t>5g</a:t>
            </a:r>
            <a:r>
              <a:rPr lang="zh-TW" altLang="en-US" sz="2400" b="1" dirty="0" smtClean="0"/>
              <a:t>＋地瓜粉</a:t>
            </a:r>
            <a:r>
              <a:rPr lang="en-US" altLang="zh-TW" sz="2400" b="1" dirty="0" smtClean="0"/>
              <a:t>40g</a:t>
            </a:r>
            <a:r>
              <a:rPr lang="zh-TW" altLang="en-US" sz="2400" b="1" dirty="0" smtClean="0"/>
              <a:t>＋冷開水</a:t>
            </a:r>
            <a:r>
              <a:rPr lang="en-US" altLang="zh-TW" sz="2400" b="1" dirty="0" smtClean="0"/>
              <a:t>100g</a:t>
            </a:r>
            <a:r>
              <a:rPr lang="zh-TW" altLang="en-US" sz="2400" b="1" dirty="0" smtClean="0"/>
              <a:t>）→ 清漿</a:t>
            </a:r>
            <a:r>
              <a:rPr lang="en-US" altLang="zh-TW" sz="2400" b="1" dirty="0" smtClean="0"/>
              <a:t>2000cc</a:t>
            </a:r>
            <a:endParaRPr lang="zh-TW" altLang="en-US" sz="2400" dirty="0" smtClean="0"/>
          </a:p>
          <a:p>
            <a:r>
              <a:rPr lang="zh-TW" altLang="en-US" sz="2400" b="1" dirty="0" smtClean="0"/>
              <a:t>◆ 凝固劑先至入深鍋，待清漿降溫至</a:t>
            </a:r>
            <a:r>
              <a:rPr lang="en-US" altLang="zh-TW" sz="2400" b="1" dirty="0" smtClean="0"/>
              <a:t>90℃</a:t>
            </a:r>
            <a:r>
              <a:rPr lang="zh-TW" altLang="en-US" sz="2400" b="1" dirty="0" smtClean="0"/>
              <a:t>～</a:t>
            </a:r>
            <a:r>
              <a:rPr lang="en-US" altLang="zh-TW" sz="2400" b="1" dirty="0" smtClean="0"/>
              <a:t>85℃</a:t>
            </a:r>
            <a:r>
              <a:rPr lang="zh-TW" altLang="en-US" sz="2400" b="1" dirty="0" smtClean="0"/>
              <a:t>（新手請確實測量），一鼓作氣將清漿快速倒（沖）入深鍋，（鍋底需架空以利通風平均降溫）靜置</a:t>
            </a:r>
            <a:r>
              <a:rPr lang="en-US" altLang="zh-TW" sz="2400" b="1" dirty="0" smtClean="0"/>
              <a:t>40</a:t>
            </a:r>
            <a:r>
              <a:rPr lang="zh-TW" altLang="en-US" sz="2400" b="1" dirty="0" smtClean="0"/>
              <a:t>～</a:t>
            </a:r>
            <a:r>
              <a:rPr lang="en-US" altLang="zh-TW" sz="2400" b="1" dirty="0" smtClean="0"/>
              <a:t>60</a:t>
            </a:r>
            <a:r>
              <a:rPr lang="zh-TW" altLang="en-US" sz="2400" b="1" dirty="0" smtClean="0"/>
              <a:t>分鐘</a:t>
            </a:r>
            <a:endParaRPr lang="zh-TW" altLang="en-US" sz="2400" dirty="0" smtClean="0"/>
          </a:p>
          <a:p>
            <a:r>
              <a:rPr lang="zh-TW" altLang="en-US" sz="2400" dirty="0" smtClean="0"/>
              <a:t>◎ 燒石膏 </a:t>
            </a:r>
            <a:r>
              <a:rPr lang="en-US" altLang="zh-TW" sz="2400" dirty="0" smtClean="0"/>
              <a:t>- 2Kg / NT$100</a:t>
            </a:r>
          </a:p>
          <a:p>
            <a:r>
              <a:rPr lang="en-US" altLang="zh-TW" sz="2400" dirty="0" smtClean="0"/>
              <a:t>◆ </a:t>
            </a:r>
            <a:r>
              <a:rPr lang="zh-TW" altLang="en-US" sz="2400" dirty="0" smtClean="0"/>
              <a:t>益良化工（星期日公休）</a:t>
            </a:r>
            <a:br>
              <a:rPr lang="zh-TW" altLang="en-US" sz="2400" dirty="0" smtClean="0"/>
            </a:br>
            <a:r>
              <a:rPr lang="zh-TW" altLang="en-US" sz="2400" dirty="0" smtClean="0"/>
              <a:t>◇ </a:t>
            </a:r>
            <a:r>
              <a:rPr lang="en-US" altLang="zh-TW" sz="2400" dirty="0" smtClean="0"/>
              <a:t>2556-6048</a:t>
            </a:r>
            <a:br>
              <a:rPr lang="en-US" altLang="zh-TW" sz="2400" dirty="0" smtClean="0"/>
            </a:br>
            <a:r>
              <a:rPr lang="en-US" altLang="zh-TW" sz="2400" dirty="0" smtClean="0"/>
              <a:t>◇ </a:t>
            </a:r>
            <a:r>
              <a:rPr lang="zh-TW" altLang="en-US" sz="2400" dirty="0" smtClean="0"/>
              <a:t>西寧北路</a:t>
            </a:r>
            <a:r>
              <a:rPr lang="en-US" altLang="zh-TW" sz="2400" dirty="0" smtClean="0"/>
              <a:t>98</a:t>
            </a:r>
            <a:r>
              <a:rPr lang="zh-TW" altLang="en-US" sz="2400" dirty="0" smtClean="0"/>
              <a:t>號</a:t>
            </a:r>
          </a:p>
          <a:p>
            <a:r>
              <a:rPr lang="zh-TW" altLang="en-US" sz="2400" dirty="0" smtClean="0"/>
              <a:t>◆ 永利行 （星期日公休）</a:t>
            </a:r>
            <a:br>
              <a:rPr lang="zh-TW" altLang="en-US" sz="2400" dirty="0" smtClean="0"/>
            </a:br>
            <a:r>
              <a:rPr lang="zh-TW" altLang="en-US" sz="2400" dirty="0" smtClean="0"/>
              <a:t>◇ </a:t>
            </a:r>
            <a:r>
              <a:rPr lang="en-US" altLang="zh-TW" sz="2400" dirty="0" smtClean="0"/>
              <a:t>2557-5838 / 2557-1739</a:t>
            </a:r>
            <a:br>
              <a:rPr lang="en-US" altLang="zh-TW" sz="2400" dirty="0" smtClean="0"/>
            </a:br>
            <a:r>
              <a:rPr lang="en-US" altLang="zh-TW" sz="2400" dirty="0" smtClean="0"/>
              <a:t>◇ </a:t>
            </a:r>
            <a:r>
              <a:rPr lang="zh-TW" altLang="en-US" sz="2400" u="sng" dirty="0" smtClean="0">
                <a:hlinkClick r:id="rId2" tooltip="前往地圖"/>
              </a:rPr>
              <a:t>北市迪化街一段</a:t>
            </a:r>
            <a:r>
              <a:rPr lang="en-US" altLang="zh-TW" sz="2400" u="sng" dirty="0" smtClean="0">
                <a:hlinkClick r:id="rId2" tooltip="前往地圖"/>
              </a:rPr>
              <a:t>160</a:t>
            </a:r>
            <a:r>
              <a:rPr lang="zh-TW" altLang="en-US" sz="2400" u="sng" dirty="0" smtClean="0">
                <a:hlinkClick r:id="rId2" tooltip="前往地圖"/>
              </a:rPr>
              <a:t>號</a:t>
            </a: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◇ </a:t>
            </a:r>
            <a:r>
              <a:rPr lang="en-US" altLang="zh-TW" sz="2400" dirty="0" smtClean="0"/>
              <a:t>09</a:t>
            </a:r>
            <a:r>
              <a:rPr lang="zh-TW" altLang="en-US" sz="2400" dirty="0" smtClean="0"/>
              <a:t>：</a:t>
            </a:r>
            <a:r>
              <a:rPr lang="en-US" altLang="zh-TW" sz="2400" dirty="0" smtClean="0"/>
              <a:t>30</a:t>
            </a:r>
            <a:r>
              <a:rPr lang="zh-TW" altLang="en-US" sz="2400" dirty="0" smtClean="0"/>
              <a:t>～</a:t>
            </a:r>
            <a:r>
              <a:rPr lang="en-US" altLang="zh-TW" sz="2400" dirty="0" smtClean="0"/>
              <a:t>19</a:t>
            </a:r>
            <a:r>
              <a:rPr lang="zh-TW" altLang="en-US" sz="2400" dirty="0" smtClean="0"/>
              <a:t>：</a:t>
            </a:r>
            <a:r>
              <a:rPr lang="en-US" altLang="zh-TW" sz="2400" dirty="0" smtClean="0"/>
              <a:t>00</a:t>
            </a:r>
          </a:p>
          <a:p>
            <a:r>
              <a:rPr lang="en-US" altLang="zh-TW" sz="2400" dirty="0" smtClean="0"/>
              <a:t>◆ </a:t>
            </a:r>
            <a:r>
              <a:rPr lang="zh-TW" altLang="en-US" sz="2400" dirty="0" smtClean="0"/>
              <a:t>惠通行（星期日公休）</a:t>
            </a:r>
            <a:br>
              <a:rPr lang="zh-TW" altLang="en-US" sz="2400" dirty="0" smtClean="0"/>
            </a:br>
            <a:r>
              <a:rPr lang="zh-TW" altLang="en-US" sz="2400" dirty="0" smtClean="0"/>
              <a:t>◇ </a:t>
            </a:r>
            <a:r>
              <a:rPr lang="en-US" altLang="zh-TW" sz="2400" dirty="0" smtClean="0"/>
              <a:t>2552-8497 / 2557-4820 / 25574719</a:t>
            </a:r>
            <a:br>
              <a:rPr lang="en-US" altLang="zh-TW" sz="2400" dirty="0" smtClean="0"/>
            </a:br>
            <a:r>
              <a:rPr lang="en-US" altLang="zh-TW" sz="2400" dirty="0" smtClean="0"/>
              <a:t>◇ </a:t>
            </a:r>
            <a:r>
              <a:rPr lang="zh-TW" altLang="en-US" sz="2400" u="sng" dirty="0" smtClean="0">
                <a:hlinkClick r:id="rId3" tooltip="前往地圖"/>
              </a:rPr>
              <a:t>北市迪化街一段</a:t>
            </a:r>
            <a:r>
              <a:rPr lang="en-US" altLang="zh-TW" sz="2400" u="sng" dirty="0" smtClean="0">
                <a:hlinkClick r:id="rId3" tooltip="前往地圖"/>
              </a:rPr>
              <a:t>175</a:t>
            </a:r>
            <a:r>
              <a:rPr lang="zh-TW" altLang="en-US" sz="2400" u="sng" dirty="0" smtClean="0">
                <a:hlinkClick r:id="rId3" tooltip="前往地圖"/>
              </a:rPr>
              <a:t>號</a:t>
            </a:r>
            <a:r>
              <a:rPr lang="zh-TW" altLang="en-US" sz="2400" dirty="0" smtClean="0"/>
              <a:t/>
            </a:r>
            <a:br>
              <a:rPr lang="zh-TW" altLang="en-US" sz="2400" dirty="0" smtClean="0"/>
            </a:br>
            <a:r>
              <a:rPr lang="zh-TW" altLang="en-US" sz="2400" dirty="0" smtClean="0"/>
              <a:t> </a:t>
            </a:r>
          </a:p>
          <a:p>
            <a:r>
              <a:rPr lang="zh-TW" altLang="en-US" sz="2400" b="1" dirty="0" smtClean="0"/>
              <a:t>◇◆ 製作豆花會失敗的原因 ◆◇</a:t>
            </a:r>
            <a:endParaRPr lang="zh-TW" altLang="en-US" sz="2400" dirty="0" smtClean="0"/>
          </a:p>
          <a:p>
            <a:r>
              <a:rPr lang="en-US" altLang="zh-TW" sz="2400" dirty="0" smtClean="0"/>
              <a:t>1》</a:t>
            </a:r>
            <a:r>
              <a:rPr lang="zh-TW" altLang="en-US" sz="2400" dirty="0" smtClean="0"/>
              <a:t>清漿濃度不對 → 太濃 </a:t>
            </a:r>
            <a:r>
              <a:rPr lang="en-US" altLang="zh-TW" sz="2400" dirty="0" smtClean="0"/>
              <a:t>/ </a:t>
            </a:r>
            <a:r>
              <a:rPr lang="zh-TW" altLang="en-US" sz="2400" dirty="0" smtClean="0"/>
              <a:t>硬</a:t>
            </a:r>
            <a:br>
              <a:rPr lang="zh-TW" altLang="en-US" sz="2400" dirty="0" smtClean="0"/>
            </a:br>
            <a:r>
              <a:rPr lang="zh-TW" altLang="en-US" sz="2400" dirty="0" smtClean="0"/>
              <a:t>                     → 太淡 </a:t>
            </a:r>
            <a:r>
              <a:rPr lang="en-US" altLang="zh-TW" sz="2400" dirty="0" smtClean="0"/>
              <a:t>/ </a:t>
            </a:r>
            <a:r>
              <a:rPr lang="zh-TW" altLang="en-US" sz="2400" dirty="0" smtClean="0"/>
              <a:t>稀 </a:t>
            </a:r>
            <a:r>
              <a:rPr lang="en-US" altLang="zh-TW" sz="2400" dirty="0" smtClean="0"/>
              <a:t>or</a:t>
            </a:r>
            <a:r>
              <a:rPr lang="zh-TW" altLang="en-US" sz="2400" dirty="0" smtClean="0"/>
              <a:t>不能凝固</a:t>
            </a:r>
          </a:p>
          <a:p>
            <a:r>
              <a:rPr lang="en-US" altLang="zh-TW" sz="2400" dirty="0" smtClean="0"/>
              <a:t>2》</a:t>
            </a:r>
            <a:r>
              <a:rPr lang="zh-TW" altLang="en-US" sz="2400" dirty="0" smtClean="0"/>
              <a:t>鍋子不潔（殘留油質）→ 無法凝固</a:t>
            </a:r>
          </a:p>
          <a:p>
            <a:r>
              <a:rPr lang="en-US" altLang="zh-TW" sz="2400" dirty="0" smtClean="0"/>
              <a:t>3》</a:t>
            </a:r>
            <a:r>
              <a:rPr lang="zh-TW" altLang="en-US" sz="2400" dirty="0" smtClean="0"/>
              <a:t>鍋不夠深 </a:t>
            </a:r>
            <a:r>
              <a:rPr lang="en-US" altLang="zh-TW" sz="2400" dirty="0" smtClean="0"/>
              <a:t>/ </a:t>
            </a:r>
            <a:r>
              <a:rPr lang="zh-TW" altLang="en-US" sz="2400" dirty="0" smtClean="0"/>
              <a:t>清漿與凝固劑未能完全沖扮混和（七分滿）</a:t>
            </a:r>
          </a:p>
          <a:p>
            <a:r>
              <a:rPr lang="en-US" altLang="zh-TW" sz="2400" dirty="0" smtClean="0"/>
              <a:t>4》</a:t>
            </a:r>
            <a:r>
              <a:rPr lang="zh-TW" altLang="en-US" sz="2400" dirty="0" smtClean="0"/>
              <a:t>倒漿未一氣呵成 </a:t>
            </a:r>
            <a:r>
              <a:rPr lang="en-US" altLang="zh-TW" sz="2400" dirty="0" smtClean="0"/>
              <a:t>/ </a:t>
            </a:r>
            <a:r>
              <a:rPr lang="zh-TW" altLang="en-US" sz="2400" dirty="0" smtClean="0"/>
              <a:t>清漿與凝固劑未能完全沖扮混和</a:t>
            </a:r>
          </a:p>
          <a:p>
            <a:r>
              <a:rPr lang="en-US" altLang="zh-TW" sz="2400" dirty="0" smtClean="0"/>
              <a:t>5》</a:t>
            </a:r>
            <a:r>
              <a:rPr lang="zh-TW" altLang="en-US" sz="2400" dirty="0" smtClean="0"/>
              <a:t>清漿溫度不對</a:t>
            </a:r>
          </a:p>
          <a:p>
            <a:r>
              <a:rPr lang="en-US" altLang="zh-TW" sz="2400" dirty="0" smtClean="0"/>
              <a:t>6》</a:t>
            </a:r>
            <a:r>
              <a:rPr lang="zh-TW" altLang="en-US" sz="2400" dirty="0" smtClean="0"/>
              <a:t>凝固劑比例不對</a:t>
            </a:r>
          </a:p>
          <a:p>
            <a:r>
              <a:rPr lang="en-US" altLang="zh-TW" sz="2400" dirty="0" smtClean="0"/>
              <a:t>7》</a:t>
            </a:r>
            <a:r>
              <a:rPr lang="zh-TW" altLang="en-US" sz="2400" dirty="0" smtClean="0"/>
              <a:t>鍋具直接放在地上或工作台面，散熱不均</a:t>
            </a:r>
          </a:p>
          <a:p>
            <a:r>
              <a:rPr lang="zh-TW" altLang="en-US" sz="2400" dirty="0" smtClean="0"/>
              <a:t>☆ 小心搬運 ～</a:t>
            </a:r>
          </a:p>
          <a:p>
            <a:endParaRPr lang="zh-TW" altLang="en-US" sz="2400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地鐵">
  <a:themeElements>
    <a:clrScheme name="地鐵">
      <a:dk1>
        <a:sysClr val="windowText" lastClr="000000"/>
      </a:dk1>
      <a:lt1>
        <a:sysClr val="window" lastClr="FFFFFF"/>
      </a:lt1>
      <a:dk2>
        <a:srgbClr val="4E5B6F"/>
      </a:dk2>
      <a:lt2>
        <a:srgbClr val="D6ECFF"/>
      </a:lt2>
      <a:accent1>
        <a:srgbClr val="7FD13B"/>
      </a:accent1>
      <a:accent2>
        <a:srgbClr val="EA157A"/>
      </a:accent2>
      <a:accent3>
        <a:srgbClr val="FEB80A"/>
      </a:accent3>
      <a:accent4>
        <a:srgbClr val="00ADDC"/>
      </a:accent4>
      <a:accent5>
        <a:srgbClr val="738AC8"/>
      </a:accent5>
      <a:accent6>
        <a:srgbClr val="1AB39F"/>
      </a:accent6>
      <a:hlink>
        <a:srgbClr val="EB8803"/>
      </a:hlink>
      <a:folHlink>
        <a:srgbClr val="5F7791"/>
      </a:folHlink>
    </a:clrScheme>
    <a:fontScheme name="地鐵">
      <a:majorFont>
        <a:latin typeface="Consolas"/>
        <a:ea typeface=""/>
        <a:cs typeface=""/>
        <a:font script="Jpan" typeface="HG丸ｺﾞｼｯｸM-PRO"/>
        <a:font script="Hang" typeface="HY중고딕"/>
        <a:font script="Hans" typeface="华文楷体"/>
        <a:font script="Hant" typeface="新細明體"/>
        <a:font script="Arab" typeface="Tahoma"/>
        <a:font script="Hebr" typeface="Levenim MT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Corbel"/>
        <a:ea typeface=""/>
        <a:cs typeface=""/>
        <a:font script="Jpan" typeface="HGｺﾞｼｯｸM"/>
        <a:font script="Hang" typeface="맑은 고딕"/>
        <a:font script="Hans" typeface="宋体"/>
        <a:font script="Hant" typeface="新細明體"/>
        <a:font script="Arab" typeface="Tahoma"/>
        <a:font script="Hebr" typeface="Miriam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地鐵">
      <a:fillStyleLst>
        <a:solidFill>
          <a:schemeClr val="phClr"/>
        </a:solidFill>
        <a:gradFill rotWithShape="1">
          <a:gsLst>
            <a:gs pos="0">
              <a:schemeClr val="phClr">
                <a:tint val="25000"/>
                <a:satMod val="125000"/>
              </a:schemeClr>
            </a:gs>
            <a:gs pos="40000">
              <a:schemeClr val="phClr">
                <a:tint val="55000"/>
                <a:satMod val="130000"/>
              </a:schemeClr>
            </a:gs>
            <a:gs pos="50000">
              <a:schemeClr val="phClr">
                <a:tint val="59000"/>
                <a:satMod val="130000"/>
              </a:schemeClr>
            </a:gs>
            <a:gs pos="65000">
              <a:schemeClr val="phClr">
                <a:tint val="55000"/>
                <a:satMod val="130000"/>
              </a:schemeClr>
            </a:gs>
            <a:gs pos="100000">
              <a:schemeClr val="phClr">
                <a:tint val="20000"/>
                <a:satMod val="12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48000"/>
                <a:satMod val="138000"/>
              </a:schemeClr>
            </a:gs>
            <a:gs pos="25000">
              <a:schemeClr val="phClr">
                <a:tint val="85000"/>
              </a:schemeClr>
            </a:gs>
            <a:gs pos="40000">
              <a:schemeClr val="phClr">
                <a:tint val="92000"/>
              </a:schemeClr>
            </a:gs>
            <a:gs pos="50000">
              <a:schemeClr val="phClr">
                <a:tint val="93000"/>
              </a:schemeClr>
            </a:gs>
            <a:gs pos="60000">
              <a:schemeClr val="phClr">
                <a:tint val="92000"/>
              </a:schemeClr>
            </a:gs>
            <a:gs pos="75000">
              <a:schemeClr val="phClr">
                <a:tint val="83000"/>
                <a:satMod val="108000"/>
              </a:schemeClr>
            </a:gs>
            <a:gs pos="100000">
              <a:schemeClr val="phClr">
                <a:tint val="48000"/>
                <a:satMod val="150000"/>
              </a:schemeClr>
            </a:gs>
          </a:gsLst>
          <a:lin ang="5400000" scaled="0"/>
        </a:gradFill>
      </a:fillStyleLst>
      <a:lnStyleLst>
        <a:ln w="12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</a:effectStyle>
        <a:effectStyle>
          <a:effectLst>
            <a:glow rad="63500">
              <a:schemeClr val="phClr">
                <a:alpha val="45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brightRoom" dir="tl">
              <a:rot lat="0" lon="0" rev="8700000"/>
            </a:lightRig>
          </a:scene3d>
          <a:sp3d>
            <a:bevelT w="0" h="0"/>
            <a:contourClr>
              <a:schemeClr val="phClr">
                <a:tint val="70000"/>
              </a:schemeClr>
            </a:contourClr>
          </a:sp3d>
        </a:effectStyle>
        <a:effectStyle>
          <a:effectLst>
            <a:glow rad="101500">
              <a:schemeClr val="phClr">
                <a:alpha val="42000"/>
                <a:satMod val="120000"/>
              </a:schemeClr>
            </a:glow>
          </a:effectLst>
          <a:scene3d>
            <a:camera prst="orthographicFront" fov="0">
              <a:rot lat="0" lon="0" rev="0"/>
            </a:camera>
            <a:lightRig rig="glow" dir="t">
              <a:rot lat="0" lon="0" rev="4800000"/>
            </a:lightRig>
          </a:scene3d>
          <a:sp3d prstMaterial="powder">
            <a:bevelT w="50800" h="50800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bg1">
                <a:shade val="100000"/>
                <a:satMod val="150000"/>
              </a:schemeClr>
            </a:gs>
            <a:gs pos="65000">
              <a:schemeClr val="bg1">
                <a:shade val="90000"/>
                <a:satMod val="375000"/>
              </a:schemeClr>
            </a:gs>
            <a:gs pos="100000">
              <a:schemeClr val="phClr">
                <a:tint val="88000"/>
                <a:satMod val="400000"/>
              </a:schemeClr>
            </a:gs>
          </a:gsLst>
          <a:lin ang="5400000" scaled="0"/>
        </a:gradFill>
        <a:blipFill>
          <a:blip xmlns:r="http://schemas.openxmlformats.org/officeDocument/2006/relationships" r:embed="rId1">
            <a:duotone>
              <a:schemeClr val="phClr">
                <a:shade val="40000"/>
                <a:satMod val="180000"/>
              </a:schemeClr>
              <a:schemeClr val="phClr">
                <a:tint val="90000"/>
                <a:satMod val="200000"/>
              </a:schemeClr>
            </a:duotone>
          </a:blip>
          <a:tile tx="0" ty="0" sx="80000" sy="8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Metro</Template>
  <TotalTime>14</TotalTime>
  <Words>84</Words>
  <Application>Microsoft Office PowerPoint</Application>
  <PresentationFormat>如螢幕大小 (4:3)</PresentationFormat>
  <Paragraphs>37</Paragraphs>
  <Slides>4</Slides>
  <Notes>0</Notes>
  <HiddenSlides>0</HiddenSlides>
  <MMClips>0</MMClips>
  <ScaleCrop>false</ScaleCrop>
  <HeadingPairs>
    <vt:vector size="4" baseType="variant">
      <vt:variant>
        <vt:lpstr>佈景主題</vt:lpstr>
      </vt:variant>
      <vt:variant>
        <vt:i4>1</vt:i4>
      </vt:variant>
      <vt:variant>
        <vt:lpstr>投影片標題</vt:lpstr>
      </vt:variant>
      <vt:variant>
        <vt:i4>4</vt:i4>
      </vt:variant>
    </vt:vector>
  </HeadingPairs>
  <TitlesOfParts>
    <vt:vector size="5" baseType="lpstr">
      <vt:lpstr>地鐵</vt:lpstr>
      <vt:lpstr>台南一日遊</vt:lpstr>
      <vt:lpstr>第一天 安平豆花(上午) </vt:lpstr>
      <vt:lpstr>安平豆花 </vt:lpstr>
      <vt:lpstr>豆花製作</vt:lpstr>
    </vt:vector>
  </TitlesOfParts>
  <Company>安順國中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台南一日遊</dc:title>
  <dc:creator>USER</dc:creator>
  <cp:lastModifiedBy>USER</cp:lastModifiedBy>
  <cp:revision>3</cp:revision>
  <dcterms:created xsi:type="dcterms:W3CDTF">2013-06-10T06:50:41Z</dcterms:created>
  <dcterms:modified xsi:type="dcterms:W3CDTF">2013-06-10T07:13:17Z</dcterms:modified>
</cp:coreProperties>
</file>

<file path=docProps/thumbnail.jpeg>
</file>