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圓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圓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圓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圓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E63158-8C6F-4C78-A12F-A04DA85AC76D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429C81C-D6BE-4852-9C7B-EC6EEEC5CCCF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zh-TW" sz="8800" dirty="0" smtClean="0">
                <a:solidFill>
                  <a:srgbClr val="FF0000"/>
                </a:solidFill>
              </a:rPr>
              <a:t>10929</a:t>
            </a:r>
            <a:r>
              <a:rPr lang="zh-TW" altLang="en-US" sz="8800" dirty="0" smtClean="0">
                <a:solidFill>
                  <a:srgbClr val="FF0000"/>
                </a:solidFill>
              </a:rPr>
              <a:t> </a:t>
            </a:r>
            <a:endParaRPr lang="en-US" altLang="zh-TW" sz="8800" dirty="0" smtClean="0">
              <a:solidFill>
                <a:srgbClr val="FF0000"/>
              </a:solidFill>
            </a:endParaRPr>
          </a:p>
          <a:p>
            <a:r>
              <a:rPr lang="zh-TW" altLang="en-US" sz="8800" dirty="0" smtClean="0">
                <a:solidFill>
                  <a:srgbClr val="92D050"/>
                </a:solidFill>
              </a:rPr>
              <a:t>陳柏翰</a:t>
            </a:r>
            <a:endParaRPr lang="zh-TW" altLang="en-US" sz="8800" dirty="0">
              <a:solidFill>
                <a:srgbClr val="92D050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>
                <a:solidFill>
                  <a:srgbClr val="33CCFF"/>
                </a:solidFill>
              </a:rPr>
              <a:t>台南一日遊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4400" dirty="0" smtClean="0"/>
              <a:t>安平樹屋</a:t>
            </a:r>
            <a:endParaRPr lang="zh-TW" altLang="en-US" dirty="0"/>
          </a:p>
        </p:txBody>
      </p:sp>
      <p:pic>
        <p:nvPicPr>
          <p:cNvPr id="4" name="內容版面配置區 3" descr="5645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019300"/>
            <a:ext cx="8714680" cy="48387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夜市</a:t>
            </a:r>
            <a:endParaRPr lang="zh-TW" altLang="en-US" dirty="0"/>
          </a:p>
        </p:txBody>
      </p:sp>
      <p:pic>
        <p:nvPicPr>
          <p:cNvPr id="4" name="內容版面配置區 3" descr="5679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-180528" y="2662237"/>
            <a:ext cx="9145016" cy="4195763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安平古堡</a:t>
            </a:r>
            <a:endParaRPr lang="zh-TW" altLang="en-US"/>
          </a:p>
        </p:txBody>
      </p:sp>
      <p:pic>
        <p:nvPicPr>
          <p:cNvPr id="4" name="內容版面配置區 3" descr="th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2219325"/>
            <a:ext cx="4572000" cy="302895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公正">
  <a:themeElements>
    <a:clrScheme name="公正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公正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公正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</TotalTime>
  <Words>13</Words>
  <Application>Microsoft Office PowerPoint</Application>
  <PresentationFormat>如螢幕大小 (4:3)</PresentationFormat>
  <Paragraphs>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公正</vt:lpstr>
      <vt:lpstr>台南一日遊</vt:lpstr>
      <vt:lpstr>安平樹屋</vt:lpstr>
      <vt:lpstr>夜市</vt:lpstr>
      <vt:lpstr>安平古堡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台南一日遊</dc:title>
  <dc:creator>USER</dc:creator>
  <cp:lastModifiedBy>USER</cp:lastModifiedBy>
  <cp:revision>3</cp:revision>
  <dcterms:created xsi:type="dcterms:W3CDTF">2013-06-20T02:34:37Z</dcterms:created>
  <dcterms:modified xsi:type="dcterms:W3CDTF">2013-06-20T03:00:13Z</dcterms:modified>
</cp:coreProperties>
</file>