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圓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4601-E868-4EAB-A1FE-19D67EFAEED2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89B9E22-4326-4828-832B-C70EF157DD9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4601-E868-4EAB-A1FE-19D67EFAEED2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B9E22-4326-4828-832B-C70EF157DD9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4601-E868-4EAB-A1FE-19D67EFAEED2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B9E22-4326-4828-832B-C70EF157DD9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4601-E868-4EAB-A1FE-19D67EFAEED2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B9E22-4326-4828-832B-C70EF157DD9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圓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4601-E868-4EAB-A1FE-19D67EFAEED2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89B9E22-4326-4828-832B-C70EF157DD9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4601-E868-4EAB-A1FE-19D67EFAEED2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B9E22-4326-4828-832B-C70EF157DD9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4601-E868-4EAB-A1FE-19D67EFAEED2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B9E22-4326-4828-832B-C70EF157DD9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4601-E868-4EAB-A1FE-19D67EFAEED2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B9E22-4326-4828-832B-C70EF157DD9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4601-E868-4EAB-A1FE-19D67EFAEED2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B9E22-4326-4828-832B-C70EF157DD9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圓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4601-E868-4EAB-A1FE-19D67EFAEED2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B9E22-4326-4828-832B-C70EF157DD9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4601-E868-4EAB-A1FE-19D67EFAEED2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89B9E22-4326-4828-832B-C70EF157DD9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圓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524601-E868-4EAB-A1FE-19D67EFAEED2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89B9E22-4326-4828-832B-C70EF157DD9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899592" y="0"/>
            <a:ext cx="7772400" cy="1508760"/>
          </a:xfrm>
        </p:spPr>
        <p:txBody>
          <a:bodyPr>
            <a:normAutofit/>
          </a:bodyPr>
          <a:lstStyle/>
          <a:p>
            <a:pPr algn="ctr"/>
            <a:r>
              <a:rPr lang="zh-TW" altLang="en-US" sz="4000" dirty="0" smtClean="0"/>
              <a:t>台南一日遊</a:t>
            </a:r>
            <a:endParaRPr lang="zh-TW" altLang="en-US" sz="4000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10827</a:t>
            </a:r>
            <a:r>
              <a:rPr lang="zh-TW" altLang="en-US" dirty="0" smtClean="0"/>
              <a:t>   全煒琳</a:t>
            </a:r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安平老街</a:t>
            </a:r>
            <a:endParaRPr lang="zh-TW" altLang="en-US" dirty="0"/>
          </a:p>
        </p:txBody>
      </p:sp>
      <p:pic>
        <p:nvPicPr>
          <p:cNvPr id="4" name="內容版面配置區 3" descr="thCAC5D4B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86125" y="1447800"/>
            <a:ext cx="3028950" cy="4572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海邊</a:t>
            </a:r>
            <a:endParaRPr lang="zh-TW" altLang="en-US" dirty="0"/>
          </a:p>
        </p:txBody>
      </p:sp>
      <p:pic>
        <p:nvPicPr>
          <p:cNvPr id="4" name="內容版面配置區 3" descr="6342870226995100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340768"/>
            <a:ext cx="7416824" cy="486916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休息囉</a:t>
            </a:r>
            <a:r>
              <a:rPr lang="en-US" altLang="zh-TW" dirty="0" smtClean="0"/>
              <a:t>~</a:t>
            </a:r>
            <a:endParaRPr lang="zh-TW" altLang="en-US" dirty="0"/>
          </a:p>
        </p:txBody>
      </p:sp>
      <p:pic>
        <p:nvPicPr>
          <p:cNvPr id="4" name="內容版面配置區 3" descr="845938b4-2c39-4ddc-be43-d237cc80b30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358757" y="1447800"/>
            <a:ext cx="6883685" cy="457200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公正">
  <a:themeElements>
    <a:clrScheme name="公正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公正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公正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</TotalTime>
  <Words>14</Words>
  <Application>Microsoft Office PowerPoint</Application>
  <PresentationFormat>如螢幕大小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公正</vt:lpstr>
      <vt:lpstr>10827   全煒琳</vt:lpstr>
      <vt:lpstr>安平老街</vt:lpstr>
      <vt:lpstr>海邊</vt:lpstr>
      <vt:lpstr>休息囉~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10827   全煒琳</dc:title>
  <dc:creator>USER</dc:creator>
  <cp:lastModifiedBy>USER</cp:lastModifiedBy>
  <cp:revision>2</cp:revision>
  <dcterms:created xsi:type="dcterms:W3CDTF">2013-06-20T02:36:23Z</dcterms:created>
  <dcterms:modified xsi:type="dcterms:W3CDTF">2013-06-20T02:54:24Z</dcterms:modified>
</cp:coreProperties>
</file>