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手繪多邊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手繪多邊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手繪多邊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手繪多邊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手繪多邊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手繪多邊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手繪多邊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手繪多邊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手繪多邊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手繪多邊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手繪多邊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手繪多邊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手繪多邊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手繪多邊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直線接點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線接點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grpSp>
        <p:nvGrpSpPr>
          <p:cNvPr id="14" name="群組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線接點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群組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線接點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E03895A-9945-46C0-89CA-BA70B65BF2E8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C5582D8-448D-4D64-93F9-DB6D01955C3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台南一日</a:t>
            </a:r>
            <a:r>
              <a:rPr lang="zh-TW" altLang="en-US" dirty="0" smtClean="0"/>
              <a:t>遊</a:t>
            </a:r>
            <a:r>
              <a:rPr lang="en-US" altLang="zh-TW" dirty="0" smtClean="0"/>
              <a:t>	</a:t>
            </a:r>
          </a:p>
          <a:p>
            <a:r>
              <a:rPr lang="zh-TW" altLang="en-US" dirty="0" smtClean="0"/>
              <a:t>製作人 </a:t>
            </a:r>
            <a:r>
              <a:rPr lang="en-US" altLang="zh-TW" dirty="0" smtClean="0"/>
              <a:t>108 25 </a:t>
            </a:r>
            <a:r>
              <a:rPr lang="zh-TW" altLang="en-US" dirty="0" smtClean="0"/>
              <a:t>鄭伊雯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安平老街 費用 </a:t>
            </a:r>
            <a:r>
              <a:rPr lang="en-US" altLang="zh-TW" dirty="0" smtClean="0"/>
              <a:t>200</a:t>
            </a:r>
            <a:r>
              <a:rPr lang="zh-TW" altLang="en-US" dirty="0" smtClean="0"/>
              <a:t>元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pic>
        <p:nvPicPr>
          <p:cNvPr id="4" name="內容版面配置區 3" descr="img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8898" y="1784350"/>
            <a:ext cx="6863404" cy="4572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海邊</a:t>
            </a:r>
            <a:endParaRPr lang="zh-TW" altLang="en-US" dirty="0"/>
          </a:p>
        </p:txBody>
      </p:sp>
      <p:pic>
        <p:nvPicPr>
          <p:cNvPr id="4" name="內容版面配置區 3" descr="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71850" y="2998787"/>
            <a:ext cx="2857500" cy="21431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台南大飯店</a:t>
            </a:r>
            <a:endParaRPr lang="zh-TW" altLang="en-US" dirty="0"/>
          </a:p>
        </p:txBody>
      </p:sp>
      <p:pic>
        <p:nvPicPr>
          <p:cNvPr id="4" name="內容版面配置區 3" descr="tain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8550" y="3003550"/>
            <a:ext cx="2324100" cy="21336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地鐵">
  <a:themeElements>
    <a:clrScheme name="地鐵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地鐵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地鐵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</TotalTime>
  <Words>12</Words>
  <Application>Microsoft Office PowerPoint</Application>
  <PresentationFormat>如螢幕大小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地鐵</vt:lpstr>
      <vt:lpstr>投影片 1</vt:lpstr>
      <vt:lpstr>安平老街 費用 200元 </vt:lpstr>
      <vt:lpstr>海邊</vt:lpstr>
      <vt:lpstr>台南大飯店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1</cp:revision>
  <dcterms:created xsi:type="dcterms:W3CDTF">2013-06-20T02:25:10Z</dcterms:created>
  <dcterms:modified xsi:type="dcterms:W3CDTF">2013-06-20T02:31:02Z</dcterms:modified>
</cp:coreProperties>
</file>