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E842ED-ED0A-49B4-9E44-658188827340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59ADE2-6C22-46B0-9776-9C90776F1C1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03648" y="404664"/>
            <a:ext cx="6477000" cy="1828800"/>
          </a:xfrm>
        </p:spPr>
        <p:txBody>
          <a:bodyPr/>
          <a:lstStyle/>
          <a:p>
            <a:r>
              <a:rPr lang="zh-TW" altLang="en-US" dirty="0"/>
              <a:t>台南一日遊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75656" y="3212976"/>
            <a:ext cx="6800056" cy="714549"/>
          </a:xfrm>
        </p:spPr>
        <p:txBody>
          <a:bodyPr/>
          <a:lstStyle/>
          <a:p>
            <a:r>
              <a:rPr lang="zh-TW" altLang="en-US" dirty="0" smtClean="0"/>
              <a:t>製作人</a:t>
            </a:r>
            <a:r>
              <a:rPr lang="en-US" altLang="zh-TW" dirty="0" smtClean="0"/>
              <a:t>:10824  </a:t>
            </a:r>
            <a:r>
              <a:rPr lang="zh-TW" altLang="en-US" dirty="0" smtClean="0"/>
              <a:t>鄭乃楨</a:t>
            </a:r>
            <a:endParaRPr lang="zh-TW" altLang="en-US" dirty="0"/>
          </a:p>
        </p:txBody>
      </p:sp>
      <p:pic>
        <p:nvPicPr>
          <p:cNvPr id="4" name="圖片 3" descr="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9504" y="0"/>
            <a:ext cx="4464496" cy="33483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人數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dirty="0" smtClean="0"/>
              <a:t>鄭乃楨</a:t>
            </a:r>
            <a:endParaRPr lang="en-US" altLang="zh-TW" dirty="0" smtClean="0"/>
          </a:p>
          <a:p>
            <a:r>
              <a:rPr lang="zh-TW" altLang="en-US" dirty="0" smtClean="0"/>
              <a:t>何芊欣</a:t>
            </a:r>
            <a:endParaRPr lang="zh-TW" altLang="en-US" dirty="0"/>
          </a:p>
        </p:txBody>
      </p:sp>
      <p:pic>
        <p:nvPicPr>
          <p:cNvPr id="4" name="圖片 3" descr="thCAT9N7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1628800"/>
            <a:ext cx="5184576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地點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台南歷史博物館</a:t>
            </a:r>
            <a:r>
              <a:rPr lang="en-US" altLang="zh-TW" dirty="0" smtClean="0"/>
              <a:t>(</a:t>
            </a:r>
            <a:r>
              <a:rPr lang="zh-TW" altLang="en-US" dirty="0" smtClean="0"/>
              <a:t>費用</a:t>
            </a:r>
            <a:r>
              <a:rPr lang="en-US" altLang="zh-TW" dirty="0" smtClean="0"/>
              <a:t>:200</a:t>
            </a:r>
            <a:endParaRPr lang="zh-TW" altLang="en-US" dirty="0"/>
          </a:p>
        </p:txBody>
      </p:sp>
      <p:pic>
        <p:nvPicPr>
          <p:cNvPr id="4" name="圖片 3" descr="thCA9PJSA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204864"/>
            <a:ext cx="3456384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台南大飯店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休息</a:t>
            </a:r>
            <a:r>
              <a:rPr lang="en-US" altLang="zh-TW" dirty="0" smtClean="0"/>
              <a:t>(</a:t>
            </a:r>
            <a:r>
              <a:rPr lang="zh-TW" altLang="en-US" dirty="0" smtClean="0"/>
              <a:t>費用</a:t>
            </a:r>
            <a:r>
              <a:rPr lang="en-US" altLang="zh-TW" dirty="0" smtClean="0"/>
              <a:t>:1000</a:t>
            </a:r>
            <a:endParaRPr lang="zh-TW" altLang="en-US" dirty="0"/>
          </a:p>
        </p:txBody>
      </p:sp>
      <p:pic>
        <p:nvPicPr>
          <p:cNvPr id="4" name="圖片 3" descr="thCATWKK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5" y="2420888"/>
            <a:ext cx="4482075" cy="336155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</TotalTime>
  <Words>27</Words>
  <Application>Microsoft Office PowerPoint</Application>
  <PresentationFormat>如螢幕大小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旅程</vt:lpstr>
      <vt:lpstr>台南一日遊</vt:lpstr>
      <vt:lpstr>人數</vt:lpstr>
      <vt:lpstr>地點 </vt:lpstr>
      <vt:lpstr>台南大飯店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dc:creator>USER</dc:creator>
  <cp:lastModifiedBy>USER</cp:lastModifiedBy>
  <cp:revision>3</cp:revision>
  <dcterms:created xsi:type="dcterms:W3CDTF">2013-06-20T02:25:24Z</dcterms:created>
  <dcterms:modified xsi:type="dcterms:W3CDTF">2013-06-20T02:49:26Z</dcterms:modified>
</cp:coreProperties>
</file>