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圓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圓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圓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圓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4FE4EA2-14A4-46B7-B33E-B6E9F6CAD3D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BF30000-4E33-4D25-A8CE-0449E59B54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安平老街</a:t>
            </a:r>
            <a:endParaRPr lang="zh-TW" altLang="en-US" dirty="0"/>
          </a:p>
        </p:txBody>
      </p:sp>
      <p:pic>
        <p:nvPicPr>
          <p:cNvPr id="4" name="內容版面配置區 3" descr="A788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835150" y="1511300"/>
            <a:ext cx="5930900" cy="4445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03648" y="3717032"/>
            <a:ext cx="6400800" cy="1752600"/>
          </a:xfrm>
        </p:spPr>
        <p:txBody>
          <a:bodyPr/>
          <a:lstStyle/>
          <a:p>
            <a:r>
              <a:rPr lang="zh-TW" altLang="en-US" dirty="0" smtClean="0"/>
              <a:t>製作人</a:t>
            </a:r>
            <a:r>
              <a:rPr lang="en-US" altLang="zh-TW" dirty="0" smtClean="0"/>
              <a:t>:10822</a:t>
            </a: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154559"/>
          </a:xfrm>
        </p:spPr>
        <p:txBody>
          <a:bodyPr/>
          <a:lstStyle/>
          <a:p>
            <a:r>
              <a:rPr lang="zh-TW" altLang="en-US" dirty="0" smtClean="0"/>
              <a:t>台南一日遊</a:t>
            </a:r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黃金海岸</a:t>
            </a:r>
            <a:endParaRPr lang="zh-TW" altLang="en-US" dirty="0"/>
          </a:p>
        </p:txBody>
      </p:sp>
      <p:pic>
        <p:nvPicPr>
          <p:cNvPr id="4" name="內容版面配置區 3" descr="7487_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95600" y="2305050"/>
            <a:ext cx="3810000" cy="28575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飯店</a:t>
            </a:r>
            <a:endParaRPr lang="zh-TW" altLang="en-US" dirty="0"/>
          </a:p>
        </p:txBody>
      </p:sp>
      <p:pic>
        <p:nvPicPr>
          <p:cNvPr id="4" name="內容版面配置區 3" descr="2bbec52e619d931234b522ed481d4dbf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43100" y="1785937"/>
            <a:ext cx="5715000" cy="389572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公正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公正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公正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</TotalTime>
  <Words>12</Words>
  <Application>Microsoft Office PowerPoint</Application>
  <PresentationFormat>如螢幕大小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公正</vt:lpstr>
      <vt:lpstr>安平老街</vt:lpstr>
      <vt:lpstr>台南一日遊</vt:lpstr>
      <vt:lpstr>黃金海岸</vt:lpstr>
      <vt:lpstr>飯店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安平老街</dc:title>
  <dc:creator>USER</dc:creator>
  <cp:lastModifiedBy>USER</cp:lastModifiedBy>
  <cp:revision>2</cp:revision>
  <dcterms:created xsi:type="dcterms:W3CDTF">2013-06-20T02:25:35Z</dcterms:created>
  <dcterms:modified xsi:type="dcterms:W3CDTF">2013-06-20T02:38:06Z</dcterms:modified>
</cp:coreProperties>
</file>