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B93496F-6948-4700-9BDF-640C4F8B67B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線接點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線接點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橢圓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橢圓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橢圓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3ED6A61-8349-49C2-AE12-E7DD9684E05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496F-6948-4700-9BDF-640C4F8B67B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A61-8349-49C2-AE12-E7DD9684E05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496F-6948-4700-9BDF-640C4F8B67B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A61-8349-49C2-AE12-E7DD9684E05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B93496F-6948-4700-9BDF-640C4F8B67B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3ED6A61-8349-49C2-AE12-E7DD9684E05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B93496F-6948-4700-9BDF-640C4F8B67B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線接點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線接點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橢圓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橢圓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橢圓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線接點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3ED6A61-8349-49C2-AE12-E7DD9684E05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496F-6948-4700-9BDF-640C4F8B67B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A61-8349-49C2-AE12-E7DD9684E05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496F-6948-4700-9BDF-640C4F8B67B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A61-8349-49C2-AE12-E7DD9684E05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B93496F-6948-4700-9BDF-640C4F8B67B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3ED6A61-8349-49C2-AE12-E7DD9684E05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3496F-6948-4700-9BDF-640C4F8B67B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D6A61-8349-49C2-AE12-E7DD9684E05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內容版面配置區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B93496F-6948-4700-9BDF-640C4F8B67B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3ED6A61-8349-49C2-AE12-E7DD9684E05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3" name="頁尾版面配置區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線接點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版面配置區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B93496F-6948-4700-9BDF-640C4F8B67B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3ED6A61-8349-49C2-AE12-E7DD9684E05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B93496F-6948-4700-9BDF-640C4F8B67B7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3ED6A61-8349-49C2-AE12-E7DD9684E05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23728" y="2492896"/>
            <a:ext cx="6172200" cy="1894362"/>
          </a:xfrm>
        </p:spPr>
        <p:txBody>
          <a:bodyPr>
            <a:normAutofit/>
          </a:bodyPr>
          <a:lstStyle/>
          <a:p>
            <a:r>
              <a:rPr lang="zh-TW" altLang="en-US" sz="7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北門一日遊</a:t>
            </a:r>
            <a:endParaRPr lang="zh-TW" altLang="en-US" sz="7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TW" altLang="en-US" dirty="0" smtClean="0"/>
              <a:t> </a:t>
            </a:r>
            <a:r>
              <a:rPr lang="zh-TW" altLang="en-US" sz="8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人數</a:t>
            </a:r>
            <a:endParaRPr lang="zh-TW" altLang="en-US" sz="8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2">
              <a:buNone/>
            </a:pPr>
            <a:endParaRPr lang="en-US" altLang="zh-TW" dirty="0" smtClean="0"/>
          </a:p>
          <a:p>
            <a:r>
              <a:rPr lang="zh-TW" altLang="en-US" sz="3600" dirty="0" smtClean="0">
                <a:solidFill>
                  <a:schemeClr val="accent2">
                    <a:lumMod val="75000"/>
                  </a:schemeClr>
                </a:solidFill>
              </a:rPr>
              <a:t>愛北濫</a:t>
            </a:r>
            <a:endParaRPr lang="en-US" altLang="zh-TW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altLang="zh-TW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TW" altLang="en-US" sz="3600" dirty="0" smtClean="0">
                <a:solidFill>
                  <a:schemeClr val="accent2">
                    <a:lumMod val="75000"/>
                  </a:schemeClr>
                </a:solidFill>
              </a:rPr>
              <a:t>張舒舒</a:t>
            </a:r>
            <a:endParaRPr lang="en-US" altLang="zh-TW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altLang="zh-TW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TW" altLang="en-US" sz="3600" dirty="0" smtClean="0">
                <a:solidFill>
                  <a:schemeClr val="accent2">
                    <a:lumMod val="75000"/>
                  </a:schemeClr>
                </a:solidFill>
              </a:rPr>
              <a:t>星鈴</a:t>
            </a:r>
            <a:endParaRPr lang="en-US" altLang="zh-TW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altLang="zh-TW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TW" altLang="en-US" sz="3600" dirty="0" smtClean="0">
                <a:solidFill>
                  <a:schemeClr val="accent2">
                    <a:lumMod val="75000"/>
                  </a:schemeClr>
                </a:solidFill>
              </a:rPr>
              <a:t>愛微</a:t>
            </a:r>
            <a:endParaRPr lang="zh-TW" altLang="en-US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sz="6000" dirty="0" smtClean="0">
                <a:solidFill>
                  <a:srgbClr val="7030A0"/>
                </a:solidFill>
              </a:rPr>
              <a:t>第一天上午</a:t>
            </a:r>
            <a:endParaRPr lang="zh-TW" altLang="en-US" sz="6000" dirty="0">
              <a:solidFill>
                <a:srgbClr val="7030A0"/>
              </a:solidFill>
            </a:endParaRPr>
          </a:p>
        </p:txBody>
      </p:sp>
      <p:pic>
        <p:nvPicPr>
          <p:cNvPr id="4" name="內容版面配置區 3" descr="300px-Tainan_Station_0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779912" y="1628800"/>
            <a:ext cx="4749018" cy="3038524"/>
          </a:xfrm>
        </p:spPr>
      </p:pic>
      <p:sp>
        <p:nvSpPr>
          <p:cNvPr id="7" name="矩形 6"/>
          <p:cNvSpPr/>
          <p:nvPr/>
        </p:nvSpPr>
        <p:spPr>
          <a:xfrm rot="20629389">
            <a:off x="395536" y="2492896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3600" b="1" dirty="0" smtClean="0">
                <a:ln w="12700">
                  <a:solidFill>
                    <a:srgbClr val="575F6D">
                      <a:satMod val="155000"/>
                    </a:srgbClr>
                  </a:solidFill>
                  <a:prstDash val="solid"/>
                </a:ln>
                <a:solidFill>
                  <a:srgbClr val="FFF39D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北門路費用：公車</a:t>
            </a:r>
            <a:r>
              <a:rPr lang="en-US" altLang="zh-TW" sz="3600" b="1" dirty="0" smtClean="0">
                <a:ln w="12700">
                  <a:solidFill>
                    <a:srgbClr val="575F6D">
                      <a:satMod val="155000"/>
                    </a:srgbClr>
                  </a:solidFill>
                  <a:prstDash val="solid"/>
                </a:ln>
                <a:solidFill>
                  <a:srgbClr val="FFF39D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</a:t>
            </a:r>
            <a:r>
              <a:rPr lang="zh-TW" altLang="en-US" sz="3600" b="1" dirty="0" smtClean="0">
                <a:ln w="12700">
                  <a:solidFill>
                    <a:srgbClr val="575F6D">
                      <a:satMod val="155000"/>
                    </a:srgbClr>
                  </a:solidFill>
                  <a:prstDash val="solid"/>
                </a:ln>
                <a:solidFill>
                  <a:srgbClr val="FFF39D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元</a:t>
            </a:r>
            <a:endParaRPr lang="en-US" altLang="zh-TW" sz="3600" b="1" dirty="0" smtClean="0">
              <a:ln w="12700">
                <a:solidFill>
                  <a:srgbClr val="575F6D">
                    <a:satMod val="155000"/>
                  </a:srgbClr>
                </a:solidFill>
                <a:prstDash val="solid"/>
              </a:ln>
              <a:solidFill>
                <a:srgbClr val="FFF39D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sz="4400" dirty="0" smtClean="0">
                <a:solidFill>
                  <a:srgbClr val="92D050"/>
                </a:solidFill>
              </a:rPr>
              <a:t>第一天下午</a:t>
            </a:r>
            <a:endParaRPr lang="zh-TW" altLang="en-US" sz="4400" dirty="0">
              <a:solidFill>
                <a:srgbClr val="92D050"/>
              </a:solidFill>
            </a:endParaRPr>
          </a:p>
        </p:txBody>
      </p:sp>
      <p:pic>
        <p:nvPicPr>
          <p:cNvPr id="4" name="內容版面配置區 3" descr="cgm811aa8a3c1a8c4ee1c63d076d47e29aa89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283968" y="1484784"/>
            <a:ext cx="3599108" cy="4873625"/>
          </a:xfrm>
        </p:spPr>
      </p:pic>
      <p:sp>
        <p:nvSpPr>
          <p:cNvPr id="6" name="矩形 5"/>
          <p:cNvSpPr/>
          <p:nvPr/>
        </p:nvSpPr>
        <p:spPr>
          <a:xfrm rot="20341574">
            <a:off x="467544" y="2924944"/>
            <a:ext cx="34243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000" b="1" spc="50" dirty="0">
                <a:ln w="13500">
                  <a:solidFill>
                    <a:srgbClr val="FE8637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E8637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北門</a:t>
            </a:r>
            <a:r>
              <a:rPr lang="zh-TW" altLang="en-US" sz="4000" b="1" spc="50" dirty="0" smtClean="0">
                <a:ln w="13500">
                  <a:solidFill>
                    <a:srgbClr val="FE8637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E8637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肉丸費用：</a:t>
            </a:r>
            <a:r>
              <a:rPr lang="en-US" altLang="zh-TW" sz="4000" b="1" spc="50" dirty="0" smtClean="0">
                <a:ln w="13500">
                  <a:solidFill>
                    <a:srgbClr val="FE8637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E8637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2</a:t>
            </a:r>
            <a:r>
              <a:rPr lang="zh-TW" altLang="en-US" sz="4000" b="1" spc="50" dirty="0" smtClean="0">
                <a:ln w="13500">
                  <a:solidFill>
                    <a:srgbClr val="FE8637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E8637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個</a:t>
            </a:r>
            <a:r>
              <a:rPr lang="en-US" altLang="zh-TW" sz="4000" b="1" spc="50" dirty="0" smtClean="0">
                <a:ln w="13500">
                  <a:solidFill>
                    <a:srgbClr val="FE8637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E8637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50</a:t>
            </a:r>
            <a:r>
              <a:rPr lang="zh-TW" altLang="en-US" sz="4000" b="1" spc="50" dirty="0" smtClean="0">
                <a:ln w="13500">
                  <a:solidFill>
                    <a:srgbClr val="FE8637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E8637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元</a:t>
            </a:r>
            <a:endParaRPr lang="zh-TW" altLang="en-US" sz="4000" b="1" spc="50" dirty="0">
              <a:ln w="13500">
                <a:solidFill>
                  <a:srgbClr val="FE8637">
                    <a:shade val="2500"/>
                    <a:alpha val="6500"/>
                  </a:srgbClr>
                </a:solidFill>
                <a:prstDash val="solid"/>
              </a:ln>
              <a:solidFill>
                <a:srgbClr val="FE8637">
                  <a:tint val="3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sz="5400" dirty="0" smtClean="0">
                <a:solidFill>
                  <a:srgbClr val="FFC000"/>
                </a:solidFill>
              </a:rPr>
              <a:t>晚上</a:t>
            </a:r>
            <a:endParaRPr lang="zh-TW" altLang="en-US" sz="5400" dirty="0">
              <a:solidFill>
                <a:srgbClr val="FFC000"/>
              </a:solidFill>
            </a:endParaRPr>
          </a:p>
        </p:txBody>
      </p:sp>
      <p:pic>
        <p:nvPicPr>
          <p:cNvPr id="4" name="內容版面配置區 3" descr="91202100908153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23928" y="1988840"/>
            <a:ext cx="4540484" cy="2701588"/>
          </a:xfrm>
        </p:spPr>
      </p:pic>
      <p:sp>
        <p:nvSpPr>
          <p:cNvPr id="5" name="矩形 4"/>
          <p:cNvSpPr/>
          <p:nvPr/>
        </p:nvSpPr>
        <p:spPr>
          <a:xfrm rot="20144699">
            <a:off x="251520" y="2276872"/>
            <a:ext cx="39421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費用：</a:t>
            </a:r>
            <a:r>
              <a:rPr lang="en-US" altLang="zh-TW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1500up</a:t>
            </a:r>
            <a:endParaRPr lang="zh-TW" altLang="en-US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壁窗">
  <a:themeElements>
    <a:clrScheme name="壁窗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壁窗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</TotalTime>
  <Words>39</Words>
  <Application>Microsoft Office PowerPoint</Application>
  <PresentationFormat>如螢幕大小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壁窗</vt:lpstr>
      <vt:lpstr>北門一日遊</vt:lpstr>
      <vt:lpstr> 人數</vt:lpstr>
      <vt:lpstr>第一天上午</vt:lpstr>
      <vt:lpstr>第一天下午</vt:lpstr>
      <vt:lpstr>晚上</vt:lpstr>
    </vt:vector>
  </TitlesOfParts>
  <Company>安順國中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北門一日遊</dc:title>
  <dc:creator>USER</dc:creator>
  <cp:lastModifiedBy>USER</cp:lastModifiedBy>
  <cp:revision>2</cp:revision>
  <dcterms:created xsi:type="dcterms:W3CDTF">2013-06-20T02:30:05Z</dcterms:created>
  <dcterms:modified xsi:type="dcterms:W3CDTF">2013-06-20T02:49:46Z</dcterms:modified>
</cp:coreProperties>
</file>