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 useBgFill="1"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53E47-3BC3-4518-AA67-952D463DA61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35BA9-15F4-41C6-8365-A449A7452F9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5536" y="1844824"/>
            <a:ext cx="7988424" cy="1800200"/>
          </a:xfrm>
        </p:spPr>
        <p:txBody>
          <a:bodyPr/>
          <a:lstStyle/>
          <a:p>
            <a:r>
              <a:rPr lang="zh-TW" altLang="en-US" sz="7200" i="1" dirty="0" smtClean="0">
                <a:solidFill>
                  <a:srgbClr val="00B050"/>
                </a:solidFill>
              </a:rPr>
              <a:t>安平樹屋一日遊</a:t>
            </a:r>
            <a:endParaRPr lang="zh-TW" altLang="en-US" sz="7200" i="1" dirty="0">
              <a:solidFill>
                <a:srgbClr val="00B050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6600" i="1" dirty="0" smtClean="0">
                <a:solidFill>
                  <a:schemeClr val="bg2">
                    <a:lumMod val="50000"/>
                  </a:schemeClr>
                </a:solidFill>
              </a:rPr>
              <a:t>人數</a:t>
            </a:r>
            <a:endParaRPr lang="zh-TW" altLang="en-US" sz="66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TW" altLang="en-US" b="1" i="1" dirty="0" smtClean="0"/>
              <a:t>愛北濫</a:t>
            </a:r>
            <a:endParaRPr lang="en-US" altLang="zh-TW" b="1" i="1" dirty="0" smtClean="0"/>
          </a:p>
          <a:p>
            <a:endParaRPr lang="en-US" altLang="zh-TW" dirty="0" smtClean="0"/>
          </a:p>
          <a:p>
            <a:pPr algn="ctr"/>
            <a:r>
              <a:rPr lang="zh-TW" altLang="en-US" b="1" i="1" dirty="0" smtClean="0"/>
              <a:t>張舒舒</a:t>
            </a:r>
            <a:endParaRPr lang="en-US" altLang="zh-TW" b="1" i="1" dirty="0" smtClean="0"/>
          </a:p>
          <a:p>
            <a:endParaRPr lang="en-US" altLang="zh-TW" dirty="0" smtClean="0"/>
          </a:p>
          <a:p>
            <a:pPr algn="ctr"/>
            <a:r>
              <a:rPr lang="zh-TW" altLang="en-US" b="1" i="1" dirty="0" smtClean="0"/>
              <a:t>艾薇</a:t>
            </a:r>
            <a:endParaRPr lang="en-US" altLang="zh-TW" b="1" i="1" dirty="0" smtClean="0"/>
          </a:p>
          <a:p>
            <a:endParaRPr lang="en-US" altLang="zh-TW" dirty="0" smtClean="0"/>
          </a:p>
          <a:p>
            <a:pPr algn="ctr"/>
            <a:r>
              <a:rPr lang="zh-TW" altLang="en-US" b="1" i="1" dirty="0" smtClean="0"/>
              <a:t>月</a:t>
            </a:r>
            <a:r>
              <a:rPr lang="zh-TW" altLang="en-US" b="1" i="1" dirty="0" smtClean="0"/>
              <a:t>神</a:t>
            </a:r>
            <a:endParaRPr lang="zh-TW" altLang="en-US" b="1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8000" i="1" dirty="0" smtClean="0">
                <a:solidFill>
                  <a:srgbClr val="0070C0"/>
                </a:solidFill>
              </a:rPr>
              <a:t>第一天上午</a:t>
            </a:r>
            <a:endParaRPr lang="zh-TW" altLang="en-US" sz="8000" i="1" dirty="0">
              <a:solidFill>
                <a:srgbClr val="0070C0"/>
              </a:solidFill>
            </a:endParaRPr>
          </a:p>
        </p:txBody>
      </p:sp>
      <p:pic>
        <p:nvPicPr>
          <p:cNvPr id="4" name="內容版面配置區 3" descr="樹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2780928"/>
            <a:ext cx="3594281" cy="3428256"/>
          </a:xfrm>
        </p:spPr>
      </p:pic>
      <p:sp>
        <p:nvSpPr>
          <p:cNvPr id="6" name="文字方塊 5"/>
          <p:cNvSpPr txBox="1"/>
          <p:nvPr/>
        </p:nvSpPr>
        <p:spPr>
          <a:xfrm>
            <a:off x="467544" y="1628800"/>
            <a:ext cx="63367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8000" b="1" i="1" dirty="0" smtClean="0"/>
              <a:t>安平樹屋     費用</a:t>
            </a:r>
            <a:r>
              <a:rPr lang="en-US" altLang="zh-TW" sz="8000" b="1" i="1" dirty="0" smtClean="0"/>
              <a:t>:free</a:t>
            </a:r>
            <a:endParaRPr lang="en-US" altLang="zh-TW" sz="8000" b="1" i="1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8000" i="1" dirty="0" smtClean="0">
                <a:solidFill>
                  <a:srgbClr val="0070C0"/>
                </a:solidFill>
              </a:rPr>
              <a:t>第一天下午</a:t>
            </a:r>
            <a:endParaRPr lang="zh-TW" altLang="en-US" sz="8000" i="1" dirty="0">
              <a:solidFill>
                <a:srgbClr val="0070C0"/>
              </a:solidFill>
            </a:endParaRPr>
          </a:p>
        </p:txBody>
      </p:sp>
      <p:pic>
        <p:nvPicPr>
          <p:cNvPr id="4" name="內容版面配置區 3" descr="樹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3284984"/>
            <a:ext cx="3456802" cy="2846090"/>
          </a:xfrm>
        </p:spPr>
      </p:pic>
      <p:sp>
        <p:nvSpPr>
          <p:cNvPr id="5" name="文字方塊 4"/>
          <p:cNvSpPr txBox="1"/>
          <p:nvPr/>
        </p:nvSpPr>
        <p:spPr>
          <a:xfrm>
            <a:off x="395536" y="1772816"/>
            <a:ext cx="457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i="1" dirty="0" smtClean="0">
                <a:solidFill>
                  <a:srgbClr val="00B050"/>
                </a:solidFill>
              </a:rPr>
              <a:t>赤崁費用</a:t>
            </a:r>
            <a:r>
              <a:rPr lang="en-US" altLang="zh-TW" sz="5400" b="1" i="1" dirty="0">
                <a:solidFill>
                  <a:srgbClr val="00B050"/>
                </a:solidFill>
              </a:rPr>
              <a:t>:free</a:t>
            </a:r>
            <a:endParaRPr lang="zh-TW" altLang="en-US" sz="54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6000" i="1" dirty="0" smtClean="0">
                <a:solidFill>
                  <a:srgbClr val="0070C0"/>
                </a:solidFill>
              </a:rPr>
              <a:t>阿霞大飯店</a:t>
            </a:r>
            <a:endParaRPr lang="zh-TW" altLang="en-US" sz="6000" i="1" dirty="0">
              <a:solidFill>
                <a:srgbClr val="0070C0"/>
              </a:solidFill>
            </a:endParaRPr>
          </a:p>
        </p:txBody>
      </p:sp>
      <p:pic>
        <p:nvPicPr>
          <p:cNvPr id="4" name="內容版面配置區 3" descr="樹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772816"/>
            <a:ext cx="4477821" cy="4176464"/>
          </a:xfrm>
        </p:spPr>
      </p:pic>
      <p:sp>
        <p:nvSpPr>
          <p:cNvPr id="5" name="文字方塊 4"/>
          <p:cNvSpPr txBox="1"/>
          <p:nvPr/>
        </p:nvSpPr>
        <p:spPr>
          <a:xfrm>
            <a:off x="683568" y="2060848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i="1" dirty="0" smtClean="0">
                <a:solidFill>
                  <a:srgbClr val="00B050"/>
                </a:solidFill>
                <a:latin typeface="華康新綜藝體W9(P)" pitchFamily="82" charset="-120"/>
                <a:ea typeface="華康新綜藝體W9(P)" pitchFamily="82" charset="-120"/>
              </a:rPr>
              <a:t>費用</a:t>
            </a:r>
            <a:r>
              <a:rPr lang="en-US" altLang="zh-TW" sz="4000" b="1" i="1" dirty="0" smtClean="0">
                <a:solidFill>
                  <a:srgbClr val="00B050"/>
                </a:solidFill>
                <a:latin typeface="華康新綜藝體W9(P)" pitchFamily="82" charset="-120"/>
                <a:ea typeface="華康新綜藝體W9(P)" pitchFamily="82" charset="-120"/>
              </a:rPr>
              <a:t>:1500</a:t>
            </a:r>
            <a:r>
              <a:rPr lang="zh-TW" altLang="en-US" sz="4000" b="1" i="1" dirty="0" smtClean="0">
                <a:solidFill>
                  <a:srgbClr val="00B050"/>
                </a:solidFill>
                <a:latin typeface="華康新綜藝體W9(P)" pitchFamily="82" charset="-120"/>
                <a:ea typeface="華康新綜藝體W9(P)" pitchFamily="82" charset="-120"/>
              </a:rPr>
              <a:t>起</a:t>
            </a:r>
            <a:endParaRPr lang="zh-TW" altLang="en-US" sz="4000" b="1" i="1" dirty="0">
              <a:solidFill>
                <a:srgbClr val="00B050"/>
              </a:solidFill>
              <a:latin typeface="華康新綜藝體W9(P)" pitchFamily="82" charset="-120"/>
              <a:ea typeface="華康新綜藝體W9(P)" pitchFamily="82" charset="-12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雲流水">
  <a:themeElements>
    <a:clrScheme name="行雲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雲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雲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25</TotalTime>
  <Words>42</Words>
  <Application>Microsoft Office PowerPoint</Application>
  <PresentationFormat>如螢幕大小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行雲流水</vt:lpstr>
      <vt:lpstr>安平樹屋一日遊</vt:lpstr>
      <vt:lpstr>人數</vt:lpstr>
      <vt:lpstr>第一天上午</vt:lpstr>
      <vt:lpstr>第一天下午</vt:lpstr>
      <vt:lpstr>阿霞大飯店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安平樹屋一日遊 </dc:title>
  <dc:creator>USER</dc:creator>
  <cp:lastModifiedBy>USER</cp:lastModifiedBy>
  <cp:revision>3</cp:revision>
  <dcterms:created xsi:type="dcterms:W3CDTF">2013-06-20T02:25:41Z</dcterms:created>
  <dcterms:modified xsi:type="dcterms:W3CDTF">2013-06-20T02:51:07Z</dcterms:modified>
</cp:coreProperties>
</file>