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13276-0F34-423F-9961-E8D5B82C1EF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6323-80DC-4B83-BF54-F19BEB3A4CE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13276-0F34-423F-9961-E8D5B82C1EF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6323-80DC-4B83-BF54-F19BEB3A4CE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13276-0F34-423F-9961-E8D5B82C1EF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6323-80DC-4B83-BF54-F19BEB3A4CE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13276-0F34-423F-9961-E8D5B82C1EF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6323-80DC-4B83-BF54-F19BEB3A4CE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13276-0F34-423F-9961-E8D5B82C1EF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6323-80DC-4B83-BF54-F19BEB3A4CE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13276-0F34-423F-9961-E8D5B82C1EF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6323-80DC-4B83-BF54-F19BEB3A4CE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13276-0F34-423F-9961-E8D5B82C1EF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6323-80DC-4B83-BF54-F19BEB3A4CE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13276-0F34-423F-9961-E8D5B82C1EF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6323-80DC-4B83-BF54-F19BEB3A4CE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13276-0F34-423F-9961-E8D5B82C1EF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6323-80DC-4B83-BF54-F19BEB3A4CE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13276-0F34-423F-9961-E8D5B82C1EF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6323-80DC-4B83-BF54-F19BEB3A4CE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 userDrawn="1"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TW" altLang="en-US" smtClean="0"/>
              <a:t>按一下圖示以新增圖片</a:t>
            </a:r>
            <a:endParaRPr kumimoji="0" lang="en-US"/>
          </a:p>
        </p:txBody>
      </p:sp>
      <p:sp useBgFill="1"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13276-0F34-423F-9961-E8D5B82C1EF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6323-80DC-4B83-BF54-F19BEB3A4CE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13276-0F34-423F-9961-E8D5B82C1EF4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96323-80DC-4B83-BF54-F19BEB3A4CE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安平</a:t>
            </a:r>
            <a:r>
              <a:rPr lang="zh-TW" altLang="en-US" dirty="0" smtClean="0"/>
              <a:t>一日</a:t>
            </a:r>
            <a:r>
              <a:rPr lang="zh-TW" altLang="en-US" dirty="0"/>
              <a:t>遊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 </a:t>
            </a:r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成員</a:t>
            </a:r>
            <a:r>
              <a:rPr lang="en-US" altLang="zh-TW" dirty="0" smtClean="0"/>
              <a:t>: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張舒</a:t>
            </a:r>
            <a:r>
              <a:rPr lang="zh-TW" altLang="en-US" dirty="0" smtClean="0"/>
              <a:t>舒</a:t>
            </a:r>
            <a:endParaRPr lang="en-US" altLang="zh-TW" dirty="0" smtClean="0"/>
          </a:p>
          <a:p>
            <a:r>
              <a:rPr lang="zh-TW" altLang="en-US" dirty="0" smtClean="0"/>
              <a:t>愛微</a:t>
            </a:r>
            <a:endParaRPr lang="en-US" altLang="zh-TW" dirty="0" smtClean="0"/>
          </a:p>
          <a:p>
            <a:r>
              <a:rPr lang="zh-TW" altLang="en-US" dirty="0" smtClean="0"/>
              <a:t>愛北濫</a:t>
            </a:r>
            <a:endParaRPr lang="en-US" altLang="zh-TW" dirty="0" smtClean="0"/>
          </a:p>
          <a:p>
            <a:r>
              <a:rPr lang="zh-TW" altLang="en-US" dirty="0" smtClean="0"/>
              <a:t>星鈴</a:t>
            </a:r>
            <a:endParaRPr lang="zh-TW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/>
          <a:lstStyle/>
          <a:p>
            <a:r>
              <a:rPr lang="zh-TW" altLang="en-US" dirty="0" smtClean="0"/>
              <a:t>第一天早上</a:t>
            </a:r>
            <a:endParaRPr lang="zh-TW" altLang="en-US" dirty="0"/>
          </a:p>
        </p:txBody>
      </p:sp>
      <p:pic>
        <p:nvPicPr>
          <p:cNvPr id="4" name="內容版面配置區 3" descr="下載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55976" y="3212976"/>
            <a:ext cx="4392488" cy="3384376"/>
          </a:xfrm>
        </p:spPr>
      </p:pic>
      <p:sp>
        <p:nvSpPr>
          <p:cNvPr id="5" name="文字方塊 4"/>
          <p:cNvSpPr txBox="1"/>
          <p:nvPr/>
        </p:nvSpPr>
        <p:spPr>
          <a:xfrm rot="10179088" flipV="1">
            <a:off x="2012170" y="2901844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TW" altLang="en-US" sz="54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 rot="20982347">
            <a:off x="1100368" y="1397327"/>
            <a:ext cx="52870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5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安平老街費用</a:t>
            </a:r>
            <a:r>
              <a:rPr lang="en-US" altLang="zh-TW" sz="5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:800~900</a:t>
            </a:r>
            <a:endParaRPr lang="zh-TW" altLang="en-US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第二天下午</a:t>
            </a:r>
            <a:endParaRPr lang="zh-TW" altLang="en-US" dirty="0"/>
          </a:p>
        </p:txBody>
      </p:sp>
      <p:pic>
        <p:nvPicPr>
          <p:cNvPr id="4" name="內容版面配置區 3" descr="11751718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80112" y="3717032"/>
            <a:ext cx="3260080" cy="2811760"/>
          </a:xfrm>
        </p:spPr>
      </p:pic>
      <p:sp>
        <p:nvSpPr>
          <p:cNvPr id="5" name="矩形 4"/>
          <p:cNvSpPr/>
          <p:nvPr/>
        </p:nvSpPr>
        <p:spPr>
          <a:xfrm rot="21058849">
            <a:off x="1116938" y="1645562"/>
            <a:ext cx="499782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5400" b="1" spc="20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安平豆花費用</a:t>
            </a:r>
            <a:r>
              <a:rPr lang="en-US" altLang="zh-TW" sz="54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:35</a:t>
            </a:r>
            <a:endParaRPr lang="zh-TW" altLang="en-US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回飯店喔</a:t>
            </a:r>
            <a:r>
              <a:rPr lang="en-US" altLang="zh-TW" dirty="0" smtClean="0"/>
              <a:t>!!</a:t>
            </a:r>
            <a:endParaRPr lang="zh-TW" altLang="en-US" dirty="0"/>
          </a:p>
        </p:txBody>
      </p:sp>
      <p:pic>
        <p:nvPicPr>
          <p:cNvPr id="6" name="內容版面配置區 5" descr="下載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36096" y="2708920"/>
            <a:ext cx="3312195" cy="3352378"/>
          </a:xfrm>
        </p:spPr>
      </p:pic>
      <p:sp>
        <p:nvSpPr>
          <p:cNvPr id="7" name="矩形 6"/>
          <p:cNvSpPr/>
          <p:nvPr/>
        </p:nvSpPr>
        <p:spPr>
          <a:xfrm rot="21295606">
            <a:off x="717433" y="2318207"/>
            <a:ext cx="4306605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5400" b="1" spc="20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台南</a:t>
            </a:r>
            <a:r>
              <a:rPr lang="zh-TW" altLang="en-US" sz="5400" b="1" spc="20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大飯店費用</a:t>
            </a:r>
            <a:r>
              <a:rPr lang="en-US" altLang="zh-TW" sz="54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:1500</a:t>
            </a:r>
            <a:r>
              <a:rPr lang="zh-TW" altLang="en-US" sz="54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以上</a:t>
            </a:r>
            <a:endParaRPr lang="zh-TW" altLang="en-US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雲流水">
  <a:themeElements>
    <a:clrScheme name="行雲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雲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行雲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26</TotalTime>
  <Words>43</Words>
  <Application>Microsoft Office PowerPoint</Application>
  <PresentationFormat>如螢幕大小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行雲流水</vt:lpstr>
      <vt:lpstr>安平一日遊</vt:lpstr>
      <vt:lpstr> 成員: </vt:lpstr>
      <vt:lpstr>第一天早上</vt:lpstr>
      <vt:lpstr>第二天下午</vt:lpstr>
      <vt:lpstr>回飯店喔!!</vt:lpstr>
    </vt:vector>
  </TitlesOfParts>
  <Company>安順國中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安平一日遊</dc:title>
  <dc:creator>USER</dc:creator>
  <cp:lastModifiedBy>USER</cp:lastModifiedBy>
  <cp:revision>3</cp:revision>
  <dcterms:created xsi:type="dcterms:W3CDTF">2013-06-20T02:26:11Z</dcterms:created>
  <dcterms:modified xsi:type="dcterms:W3CDTF">2013-06-20T02:52:39Z</dcterms:modified>
</cp:coreProperties>
</file>